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341" r:id="rId2"/>
    <p:sldId id="295" r:id="rId3"/>
    <p:sldId id="342" r:id="rId4"/>
    <p:sldId id="343" r:id="rId5"/>
    <p:sldId id="354" r:id="rId6"/>
    <p:sldId id="356" r:id="rId7"/>
    <p:sldId id="325" r:id="rId8"/>
    <p:sldId id="326" r:id="rId9"/>
    <p:sldId id="327" r:id="rId10"/>
    <p:sldId id="346" r:id="rId11"/>
    <p:sldId id="347" r:id="rId12"/>
    <p:sldId id="348" r:id="rId13"/>
    <p:sldId id="349" r:id="rId14"/>
    <p:sldId id="353" r:id="rId15"/>
    <p:sldId id="352" r:id="rId16"/>
    <p:sldId id="315" r:id="rId17"/>
    <p:sldId id="357" r:id="rId18"/>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FF"/>
    <a:srgbClr val="FF0066"/>
    <a:srgbClr val="66CCFF"/>
    <a:srgbClr val="FF33CC"/>
    <a:srgbClr val="FF0000"/>
    <a:srgbClr val="0066CC"/>
    <a:srgbClr val="0000FF"/>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9" d="100"/>
          <a:sy n="39" d="100"/>
        </p:scale>
        <p:origin x="-137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zh-CN"/>
          </a:p>
        </p:txBody>
      </p:sp>
      <p:sp>
        <p:nvSpPr>
          <p:cNvPr id="2051"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zh-CN"/>
          </a:p>
        </p:txBody>
      </p:sp>
      <p:sp>
        <p:nvSpPr>
          <p:cNvPr id="2052"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3"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2054"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zh-CN"/>
          </a:p>
        </p:txBody>
      </p:sp>
      <p:sp>
        <p:nvSpPr>
          <p:cNvPr id="2055"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698334FD-CFAD-4F36-A25A-34101B012434}" type="slidenum">
              <a:rPr lang="en-US" altLang="zh-CN"/>
              <a:pPr/>
              <a:t>‹#›</a:t>
            </a:fld>
            <a:endParaRPr lang="en-US" altLang="zh-CN"/>
          </a:p>
        </p:txBody>
      </p:sp>
    </p:spTree>
    <p:extLst>
      <p:ext uri="{BB962C8B-B14F-4D97-AF65-F5344CB8AC3E}">
        <p14:creationId xmlns:p14="http://schemas.microsoft.com/office/powerpoint/2010/main" val="70172611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宋体" pitchFamily="2" charset="-122"/>
        <a:cs typeface="+mn-cs"/>
      </a:defRPr>
    </a:lvl1pPr>
    <a:lvl2pPr marL="457200" algn="l" rtl="0" fontAlgn="base">
      <a:spcBef>
        <a:spcPct val="30000"/>
      </a:spcBef>
      <a:spcAft>
        <a:spcPct val="0"/>
      </a:spcAft>
      <a:defRPr sz="1200" kern="1200">
        <a:solidFill>
          <a:schemeClr val="tx1"/>
        </a:solidFill>
        <a:latin typeface="Arial" pitchFamily="34" charset="0"/>
        <a:ea typeface="宋体" pitchFamily="2" charset="-122"/>
        <a:cs typeface="+mn-cs"/>
      </a:defRPr>
    </a:lvl2pPr>
    <a:lvl3pPr marL="914400" algn="l" rtl="0" fontAlgn="base">
      <a:spcBef>
        <a:spcPct val="30000"/>
      </a:spcBef>
      <a:spcAft>
        <a:spcPct val="0"/>
      </a:spcAft>
      <a:defRPr sz="1200" kern="1200">
        <a:solidFill>
          <a:schemeClr val="tx1"/>
        </a:solidFill>
        <a:latin typeface="Arial" pitchFamily="34" charset="0"/>
        <a:ea typeface="宋体" pitchFamily="2" charset="-122"/>
        <a:cs typeface="+mn-cs"/>
      </a:defRPr>
    </a:lvl3pPr>
    <a:lvl4pPr marL="1371600" algn="l" rtl="0" fontAlgn="base">
      <a:spcBef>
        <a:spcPct val="30000"/>
      </a:spcBef>
      <a:spcAft>
        <a:spcPct val="0"/>
      </a:spcAft>
      <a:defRPr sz="1200" kern="1200">
        <a:solidFill>
          <a:schemeClr val="tx1"/>
        </a:solidFill>
        <a:latin typeface="Arial" pitchFamily="34" charset="0"/>
        <a:ea typeface="宋体" pitchFamily="2" charset="-122"/>
        <a:cs typeface="+mn-cs"/>
      </a:defRPr>
    </a:lvl4pPr>
    <a:lvl5pPr marL="1828800" algn="l" rtl="0" fontAlgn="base">
      <a:spcBef>
        <a:spcPct val="30000"/>
      </a:spcBef>
      <a:spcAft>
        <a:spcPct val="0"/>
      </a:spcAft>
      <a:defRPr sz="1200" kern="1200">
        <a:solidFill>
          <a:schemeClr val="tx1"/>
        </a:solidFill>
        <a:latin typeface="Arial"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37FD8A60-826A-457A-BC3A-115B7CE75DAA}" type="slidenum">
              <a:rPr lang="en-US" altLang="zh-CN"/>
              <a:pPr/>
              <a:t>‹#›</a:t>
            </a:fld>
            <a:endParaRPr lang="en-US" altLang="zh-CN"/>
          </a:p>
        </p:txBody>
      </p:sp>
    </p:spTree>
    <p:extLst>
      <p:ext uri="{BB962C8B-B14F-4D97-AF65-F5344CB8AC3E}">
        <p14:creationId xmlns:p14="http://schemas.microsoft.com/office/powerpoint/2010/main" val="3861083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8A776A61-5CD4-4488-AEA6-BA9B681FB5DA}" type="slidenum">
              <a:rPr lang="en-US" altLang="zh-CN"/>
              <a:pPr/>
              <a:t>‹#›</a:t>
            </a:fld>
            <a:endParaRPr lang="en-US" altLang="zh-CN"/>
          </a:p>
        </p:txBody>
      </p:sp>
    </p:spTree>
    <p:extLst>
      <p:ext uri="{BB962C8B-B14F-4D97-AF65-F5344CB8AC3E}">
        <p14:creationId xmlns:p14="http://schemas.microsoft.com/office/powerpoint/2010/main" val="24694580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E0D104CE-A09A-45C3-9C41-B8B252CFC607}" type="slidenum">
              <a:rPr lang="en-US" altLang="zh-CN"/>
              <a:pPr/>
              <a:t>‹#›</a:t>
            </a:fld>
            <a:endParaRPr lang="en-US" altLang="zh-CN"/>
          </a:p>
        </p:txBody>
      </p:sp>
    </p:spTree>
    <p:extLst>
      <p:ext uri="{BB962C8B-B14F-4D97-AF65-F5344CB8AC3E}">
        <p14:creationId xmlns:p14="http://schemas.microsoft.com/office/powerpoint/2010/main" val="10968887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9F87F9F1-18EC-4470-B677-1FF5E9770187}" type="slidenum">
              <a:rPr lang="en-US" altLang="zh-CN"/>
              <a:pPr/>
              <a:t>‹#›</a:t>
            </a:fld>
            <a:endParaRPr lang="en-US" altLang="zh-CN"/>
          </a:p>
        </p:txBody>
      </p:sp>
    </p:spTree>
    <p:extLst>
      <p:ext uri="{BB962C8B-B14F-4D97-AF65-F5344CB8AC3E}">
        <p14:creationId xmlns:p14="http://schemas.microsoft.com/office/powerpoint/2010/main" val="5225812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7C670EE1-9CD2-4B1D-8A3B-F7A9B323EDB1}" type="slidenum">
              <a:rPr lang="en-US" altLang="zh-CN"/>
              <a:pPr/>
              <a:t>‹#›</a:t>
            </a:fld>
            <a:endParaRPr lang="en-US" altLang="zh-CN"/>
          </a:p>
        </p:txBody>
      </p:sp>
    </p:spTree>
    <p:extLst>
      <p:ext uri="{BB962C8B-B14F-4D97-AF65-F5344CB8AC3E}">
        <p14:creationId xmlns:p14="http://schemas.microsoft.com/office/powerpoint/2010/main" val="33073349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F4376345-E3DD-4CA9-BEEC-D4D19BD01507}" type="slidenum">
              <a:rPr lang="en-US" altLang="zh-CN"/>
              <a:pPr/>
              <a:t>‹#›</a:t>
            </a:fld>
            <a:endParaRPr lang="en-US" altLang="zh-CN"/>
          </a:p>
        </p:txBody>
      </p:sp>
    </p:spTree>
    <p:extLst>
      <p:ext uri="{BB962C8B-B14F-4D97-AF65-F5344CB8AC3E}">
        <p14:creationId xmlns:p14="http://schemas.microsoft.com/office/powerpoint/2010/main" val="3140150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9B7DE3AC-8094-4871-93BB-E7CDEC68FB32}" type="slidenum">
              <a:rPr lang="en-US" altLang="zh-CN"/>
              <a:pPr/>
              <a:t>‹#›</a:t>
            </a:fld>
            <a:endParaRPr lang="en-US" altLang="zh-CN"/>
          </a:p>
        </p:txBody>
      </p:sp>
    </p:spTree>
    <p:extLst>
      <p:ext uri="{BB962C8B-B14F-4D97-AF65-F5344CB8AC3E}">
        <p14:creationId xmlns:p14="http://schemas.microsoft.com/office/powerpoint/2010/main" val="2723690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83E6C04B-D1EB-4CF3-9728-456FDB3C7E73}" type="slidenum">
              <a:rPr lang="en-US" altLang="zh-CN"/>
              <a:pPr/>
              <a:t>‹#›</a:t>
            </a:fld>
            <a:endParaRPr lang="en-US" altLang="zh-CN"/>
          </a:p>
        </p:txBody>
      </p:sp>
    </p:spTree>
    <p:extLst>
      <p:ext uri="{BB962C8B-B14F-4D97-AF65-F5344CB8AC3E}">
        <p14:creationId xmlns:p14="http://schemas.microsoft.com/office/powerpoint/2010/main" val="2955247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8215F27C-9709-4028-9C47-743A7F9409E6}" type="slidenum">
              <a:rPr lang="en-US" altLang="zh-CN"/>
              <a:pPr/>
              <a:t>‹#›</a:t>
            </a:fld>
            <a:endParaRPr lang="en-US" altLang="zh-CN"/>
          </a:p>
        </p:txBody>
      </p:sp>
    </p:spTree>
    <p:extLst>
      <p:ext uri="{BB962C8B-B14F-4D97-AF65-F5344CB8AC3E}">
        <p14:creationId xmlns:p14="http://schemas.microsoft.com/office/powerpoint/2010/main" val="7854393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4BAFEDAB-D22A-48CA-A758-BED838C462C6}" type="slidenum">
              <a:rPr lang="en-US" altLang="zh-CN"/>
              <a:pPr/>
              <a:t>‹#›</a:t>
            </a:fld>
            <a:endParaRPr lang="en-US" altLang="zh-CN"/>
          </a:p>
        </p:txBody>
      </p:sp>
    </p:spTree>
    <p:extLst>
      <p:ext uri="{BB962C8B-B14F-4D97-AF65-F5344CB8AC3E}">
        <p14:creationId xmlns:p14="http://schemas.microsoft.com/office/powerpoint/2010/main" val="15231159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537B04AD-74AA-4099-8645-6BD4DAE5381F}" type="slidenum">
              <a:rPr lang="en-US" altLang="zh-CN"/>
              <a:pPr/>
              <a:t>‹#›</a:t>
            </a:fld>
            <a:endParaRPr lang="en-US" altLang="zh-CN"/>
          </a:p>
        </p:txBody>
      </p:sp>
    </p:spTree>
    <p:extLst>
      <p:ext uri="{BB962C8B-B14F-4D97-AF65-F5344CB8AC3E}">
        <p14:creationId xmlns:p14="http://schemas.microsoft.com/office/powerpoint/2010/main" val="22895216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zh-CN"/>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zh-CN"/>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5C42A5BD-460C-4E6D-8A86-B25D9704648C}"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ea typeface="宋体" pitchFamily="2" charset="-122"/>
        </a:defRPr>
      </a:lvl2pPr>
      <a:lvl3pPr algn="ctr" rtl="0" fontAlgn="base">
        <a:spcBef>
          <a:spcPct val="0"/>
        </a:spcBef>
        <a:spcAft>
          <a:spcPct val="0"/>
        </a:spcAft>
        <a:defRPr sz="4400">
          <a:solidFill>
            <a:schemeClr val="tx2"/>
          </a:solidFill>
          <a:latin typeface="Arial" pitchFamily="34" charset="0"/>
          <a:ea typeface="宋体" pitchFamily="2" charset="-122"/>
        </a:defRPr>
      </a:lvl3pPr>
      <a:lvl4pPr algn="ctr" rtl="0" fontAlgn="base">
        <a:spcBef>
          <a:spcPct val="0"/>
        </a:spcBef>
        <a:spcAft>
          <a:spcPct val="0"/>
        </a:spcAft>
        <a:defRPr sz="4400">
          <a:solidFill>
            <a:schemeClr val="tx2"/>
          </a:solidFill>
          <a:latin typeface="Arial" pitchFamily="34" charset="0"/>
          <a:ea typeface="宋体" pitchFamily="2" charset="-122"/>
        </a:defRPr>
      </a:lvl4pPr>
      <a:lvl5pPr algn="ctr" rtl="0" fontAlgn="base">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audio" Target="file:///C:\Documents%20and%20Settings\Administrator\&#26700;&#38754;\&#37070;&#28330;\Seasons%20In%20The%20Sun.mp3" TargetMode="Externa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image" Target="../media/image16.jpeg"/><Relationship Id="rId1" Type="http://schemas.openxmlformats.org/officeDocument/2006/relationships/slideLayout" Target="../slideLayouts/slideLayout7.xml"/><Relationship Id="rId5" Type="http://schemas.openxmlformats.org/officeDocument/2006/relationships/image" Target="../media/image24.jpeg"/><Relationship Id="rId4" Type="http://schemas.openxmlformats.org/officeDocument/2006/relationships/image" Target="../media/image23.jpeg"/></Relationships>
</file>

<file path=ppt/slides/_rels/slide12.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image" Target="../media/image17.jpeg"/><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23.jpeg"/><Relationship Id="rId4" Type="http://schemas.openxmlformats.org/officeDocument/2006/relationships/image" Target="../media/image26.jpeg"/></Relationships>
</file>

<file path=ppt/slides/_rels/slide1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18.jpeg"/><Relationship Id="rId1" Type="http://schemas.openxmlformats.org/officeDocument/2006/relationships/slideLayout" Target="../slideLayouts/slideLayout7.xml"/><Relationship Id="rId6" Type="http://schemas.openxmlformats.org/officeDocument/2006/relationships/image" Target="../media/image30.jpeg"/><Relationship Id="rId5" Type="http://schemas.openxmlformats.org/officeDocument/2006/relationships/image" Target="../media/image29.gif"/><Relationship Id="rId4" Type="http://schemas.openxmlformats.org/officeDocument/2006/relationships/image" Target="../media/image28.gi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audio" Target="../media/audio7.wav"/><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8.gif"/><Relationship Id="rId7" Type="http://schemas.openxmlformats.org/officeDocument/2006/relationships/image" Target="../media/image12.gif"/><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1.gif"/><Relationship Id="rId5" Type="http://schemas.openxmlformats.org/officeDocument/2006/relationships/image" Target="../media/image10.gif"/><Relationship Id="rId4" Type="http://schemas.openxmlformats.org/officeDocument/2006/relationships/image" Target="../media/image9.gif"/><Relationship Id="rId9"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image" Target="../media/image19.gif"/><Relationship Id="rId5" Type="http://schemas.openxmlformats.org/officeDocument/2006/relationships/image" Target="../media/image18.jpeg"/><Relationship Id="rId4" Type="http://schemas.openxmlformats.org/officeDocument/2006/relationships/image" Target="../media/image17.jpeg"/></Relationships>
</file>

<file path=ppt/slides/_rels/slide6.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Layout" Target="../slideLayouts/slideLayout2.xml"/><Relationship Id="rId1" Type="http://schemas.openxmlformats.org/officeDocument/2006/relationships/audio" Target="file:///C:\Documents%20and%20Settings\Administrator\&#26700;&#38754;\Unit%204%20para2%20(Reading)%20&#38899;&#39057;%20(2).mp3" TargetMode="Externa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audio" Target="../media/audio3.wav"/><Relationship Id="rId1" Type="http://schemas.openxmlformats.org/officeDocument/2006/relationships/slideLayout" Target="../slideLayouts/slideLayout2.xml"/><Relationship Id="rId4" Type="http://schemas.openxmlformats.org/officeDocument/2006/relationships/slide" Target="slide17.xml"/></Relationships>
</file>

<file path=ppt/slides/_rels/slide9.xml.rels><?xml version="1.0" encoding="UTF-8" standalone="yes"?>
<Relationships xmlns="http://schemas.openxmlformats.org/package/2006/relationships"><Relationship Id="rId3" Type="http://schemas.openxmlformats.org/officeDocument/2006/relationships/audio" Target="../media/audio6.wav"/><Relationship Id="rId2" Type="http://schemas.openxmlformats.org/officeDocument/2006/relationships/audio" Target="../media/audio5.wav"/><Relationship Id="rId1" Type="http://schemas.openxmlformats.org/officeDocument/2006/relationships/slideLayout" Target="../slideLayouts/slideLayout2.xml"/><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2" descr="200836101118412_2"/>
          <p:cNvPicPr>
            <a:picLocks noChangeAspect="1" noChangeArrowheads="1"/>
          </p:cNvPicPr>
          <p:nvPr/>
        </p:nvPicPr>
        <p:blipFill>
          <a:blip r:embed="rId3">
            <a:extLst>
              <a:ext uri="{28A0092B-C50C-407E-A947-70E740481C1C}">
                <a14:useLocalDpi xmlns:a14="http://schemas.microsoft.com/office/drawing/2010/main" val="0"/>
              </a:ext>
            </a:extLst>
          </a:blip>
          <a:srcRect t="5208"/>
          <a:stretch>
            <a:fillRect/>
          </a:stretch>
        </p:blipFill>
        <p:spPr bwMode="auto">
          <a:xfrm>
            <a:off x="0" y="0"/>
            <a:ext cx="9296400" cy="6934200"/>
          </a:xfrm>
          <a:prstGeom prst="rect">
            <a:avLst/>
          </a:prstGeom>
          <a:noFill/>
          <a:extLst>
            <a:ext uri="{909E8E84-426E-40DD-AFC4-6F175D3DCCD1}">
              <a14:hiddenFill xmlns:a14="http://schemas.microsoft.com/office/drawing/2010/main">
                <a:solidFill>
                  <a:srgbClr val="FFFFFF"/>
                </a:solidFill>
              </a14:hiddenFill>
            </a:ext>
          </a:extLst>
        </p:spPr>
      </p:pic>
      <p:sp>
        <p:nvSpPr>
          <p:cNvPr id="81923" name="Text Box 3"/>
          <p:cNvSpPr txBox="1">
            <a:spLocks noChangeArrowheads="1"/>
          </p:cNvSpPr>
          <p:nvPr/>
        </p:nvSpPr>
        <p:spPr bwMode="auto">
          <a:xfrm>
            <a:off x="457200" y="1219200"/>
            <a:ext cx="826135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600"/>
              <a:t>Unit 3 I’m more outgoing than my sister.</a:t>
            </a:r>
          </a:p>
          <a:p>
            <a:r>
              <a:rPr lang="en-US" altLang="zh-CN" sz="3600"/>
              <a:t>                    </a:t>
            </a:r>
          </a:p>
          <a:p>
            <a:r>
              <a:rPr lang="en-US" altLang="zh-CN" sz="3600"/>
              <a:t>                   Section B (2a-2e)</a:t>
            </a:r>
          </a:p>
          <a:p>
            <a:r>
              <a:rPr lang="en-US" altLang="zh-CN"/>
              <a:t>                    </a:t>
            </a:r>
          </a:p>
        </p:txBody>
      </p:sp>
      <p:sp>
        <p:nvSpPr>
          <p:cNvPr id="81924" name="Text Box 4"/>
          <p:cNvSpPr txBox="1">
            <a:spLocks noChangeArrowheads="1"/>
          </p:cNvSpPr>
          <p:nvPr/>
        </p:nvSpPr>
        <p:spPr bwMode="auto">
          <a:xfrm>
            <a:off x="6019800" y="5334000"/>
            <a:ext cx="2663825"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cap="rnd">
                <a:solidFill>
                  <a:srgbClr val="FF0000"/>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3200" b="1">
                <a:solidFill>
                  <a:srgbClr val="3333FF"/>
                </a:solidFill>
                <a:latin typeface="楷体_GB2312" pitchFamily="49" charset="-122"/>
                <a:ea typeface="楷体_GB2312" pitchFamily="49" charset="-122"/>
              </a:rPr>
              <a:t>阳 光 中 学</a:t>
            </a:r>
          </a:p>
          <a:p>
            <a:pPr>
              <a:spcBef>
                <a:spcPct val="50000"/>
              </a:spcBef>
            </a:pPr>
            <a:r>
              <a:rPr lang="zh-CN" altLang="en-US" b="1">
                <a:solidFill>
                  <a:srgbClr val="3333FF"/>
                </a:solidFill>
                <a:latin typeface="楷体_GB2312" pitchFamily="49" charset="-122"/>
                <a:ea typeface="楷体_GB2312" pitchFamily="49" charset="-122"/>
              </a:rPr>
              <a:t>    </a:t>
            </a:r>
            <a:r>
              <a:rPr lang="zh-CN" altLang="en-US" sz="3200" b="1">
                <a:solidFill>
                  <a:srgbClr val="3333FF"/>
                </a:solidFill>
                <a:latin typeface="楷体_GB2312" pitchFamily="49" charset="-122"/>
                <a:ea typeface="楷体_GB2312" pitchFamily="49" charset="-122"/>
              </a:rPr>
              <a:t>陈   敏</a:t>
            </a:r>
          </a:p>
        </p:txBody>
      </p:sp>
      <p:pic>
        <p:nvPicPr>
          <p:cNvPr id="81925" name="Seasons In The Sun.mp3">
            <a:hlinkClick r:id="" action="ppaction://media"/>
          </p:cNvPr>
          <p:cNvPicPr>
            <a:picLocks noRot="1" noChangeAspect="1" noChangeArrowheads="1"/>
          </p:cNvPicPr>
          <p:nvPr>
            <a:audioFile r:link="rId1"/>
          </p:nvPr>
        </p:nvPicPr>
        <p:blipFill>
          <a:blip r:embed="rId4">
            <a:extLst>
              <a:ext uri="{28A0092B-C50C-407E-A947-70E740481C1C}">
                <a14:useLocalDpi xmlns:a14="http://schemas.microsoft.com/office/drawing/2010/main" val="0"/>
              </a:ext>
            </a:extLst>
          </a:blip>
          <a:srcRect/>
          <a:stretch>
            <a:fillRect/>
          </a:stretch>
        </p:blipFill>
        <p:spPr bwMode="auto">
          <a:xfrm>
            <a:off x="3995738" y="5805488"/>
            <a:ext cx="304800" cy="30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251098" fill="hold"/>
                                        <p:tgtEl>
                                          <p:spTgt spid="8192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8192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ext Box 2"/>
          <p:cNvSpPr txBox="1">
            <a:spLocks noChangeArrowheads="1"/>
          </p:cNvSpPr>
          <p:nvPr/>
        </p:nvSpPr>
        <p:spPr bwMode="auto">
          <a:xfrm>
            <a:off x="0" y="0"/>
            <a:ext cx="5181600" cy="45720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2400" b="1">
                <a:solidFill>
                  <a:srgbClr val="0000FF"/>
                </a:solidFill>
                <a:latin typeface="Times New Roman" pitchFamily="18" charset="0"/>
              </a:rPr>
              <a:t>Careful reading (III) —— Complete</a:t>
            </a:r>
          </a:p>
        </p:txBody>
      </p:sp>
      <p:sp>
        <p:nvSpPr>
          <p:cNvPr id="90115" name="Text Box 3"/>
          <p:cNvSpPr txBox="1">
            <a:spLocks noChangeArrowheads="1"/>
          </p:cNvSpPr>
          <p:nvPr/>
        </p:nvSpPr>
        <p:spPr bwMode="auto">
          <a:xfrm>
            <a:off x="0" y="2438400"/>
            <a:ext cx="549275" cy="396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en-US" altLang="zh-CN" sz="2400" b="1">
                <a:solidFill>
                  <a:schemeClr val="tx2"/>
                </a:solidFill>
                <a:latin typeface="Times New Roman" pitchFamily="18" charset="0"/>
              </a:rPr>
              <a:t>Views about friends</a:t>
            </a:r>
          </a:p>
        </p:txBody>
      </p:sp>
      <p:sp>
        <p:nvSpPr>
          <p:cNvPr id="90116" name="AutoShape 4"/>
          <p:cNvSpPr>
            <a:spLocks/>
          </p:cNvSpPr>
          <p:nvPr/>
        </p:nvSpPr>
        <p:spPr bwMode="auto">
          <a:xfrm>
            <a:off x="457200" y="914400"/>
            <a:ext cx="838200" cy="5791200"/>
          </a:xfrm>
          <a:prstGeom prst="leftBrace">
            <a:avLst>
              <a:gd name="adj1" fmla="val 57576"/>
              <a:gd name="adj2" fmla="val 50000"/>
            </a:avLst>
          </a:prstGeom>
          <a:noFill/>
          <a:ln w="254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0117" name="Text Box 5"/>
          <p:cNvSpPr txBox="1">
            <a:spLocks noChangeArrowheads="1"/>
          </p:cNvSpPr>
          <p:nvPr/>
        </p:nvSpPr>
        <p:spPr bwMode="auto">
          <a:xfrm>
            <a:off x="1143000" y="762000"/>
            <a:ext cx="1676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FF"/>
                </a:solidFill>
                <a:latin typeface="Times New Roman" pitchFamily="18" charset="0"/>
              </a:rPr>
              <a:t>Jeff Green</a:t>
            </a:r>
          </a:p>
        </p:txBody>
      </p:sp>
      <p:sp>
        <p:nvSpPr>
          <p:cNvPr id="90118" name="Text Box 6"/>
          <p:cNvSpPr txBox="1">
            <a:spLocks noChangeArrowheads="1"/>
          </p:cNvSpPr>
          <p:nvPr/>
        </p:nvSpPr>
        <p:spPr bwMode="auto">
          <a:xfrm>
            <a:off x="990600" y="1676400"/>
            <a:ext cx="12954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chemeClr val="tx2"/>
                </a:solidFill>
              </a:rPr>
              <a:t>friends should be the same</a:t>
            </a:r>
          </a:p>
        </p:txBody>
      </p:sp>
      <p:sp>
        <p:nvSpPr>
          <p:cNvPr id="90119" name="AutoShape 7"/>
          <p:cNvSpPr>
            <a:spLocks/>
          </p:cNvSpPr>
          <p:nvPr/>
        </p:nvSpPr>
        <p:spPr bwMode="auto">
          <a:xfrm>
            <a:off x="2057400" y="3200400"/>
            <a:ext cx="457200" cy="1676400"/>
          </a:xfrm>
          <a:prstGeom prst="leftBrace">
            <a:avLst>
              <a:gd name="adj1" fmla="val 30556"/>
              <a:gd name="adj2" fmla="val 50000"/>
            </a:avLst>
          </a:prstGeom>
          <a:noFill/>
          <a:ln w="254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0120" name="Text Box 8"/>
          <p:cNvSpPr txBox="1">
            <a:spLocks noChangeArrowheads="1"/>
          </p:cNvSpPr>
          <p:nvPr/>
        </p:nvSpPr>
        <p:spPr bwMode="auto">
          <a:xfrm>
            <a:off x="2667000" y="762000"/>
            <a:ext cx="4038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chemeClr val="tx2"/>
                </a:solidFill>
              </a:rPr>
              <a:t>…a good friend is like a</a:t>
            </a:r>
            <a:r>
              <a:rPr lang="en-US" altLang="zh-CN"/>
              <a:t>                     .  </a:t>
            </a:r>
          </a:p>
        </p:txBody>
      </p:sp>
      <p:sp>
        <p:nvSpPr>
          <p:cNvPr id="90121" name="Line 9"/>
          <p:cNvSpPr>
            <a:spLocks noChangeShapeType="1"/>
          </p:cNvSpPr>
          <p:nvPr/>
        </p:nvSpPr>
        <p:spPr bwMode="auto">
          <a:xfrm>
            <a:off x="5334000" y="1143000"/>
            <a:ext cx="1066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0122" name="Rectangle 10"/>
          <p:cNvSpPr>
            <a:spLocks noChangeArrowheads="1"/>
          </p:cNvSpPr>
          <p:nvPr/>
        </p:nvSpPr>
        <p:spPr bwMode="auto">
          <a:xfrm>
            <a:off x="2133600" y="914400"/>
            <a:ext cx="2209800" cy="685800"/>
          </a:xfrm>
          <a:prstGeom prst="rect">
            <a:avLst/>
          </a:prstGeom>
          <a:noFill/>
          <a:ln>
            <a:noFill/>
          </a:ln>
          <a:effectLst/>
          <a:extLst>
            <a:ext uri="{909E8E84-426E-40DD-AFC4-6F175D3DCCD1}">
              <a14:hiddenFill xmlns:a14="http://schemas.microsoft.com/office/drawing/2010/main">
                <a:solidFill>
                  <a:srgbClr val="33CCCC"/>
                </a:solidFill>
              </a14:hiddenFill>
            </a:ext>
            <a:ext uri="{91240B29-F687-4F45-9708-019B960494DF}">
              <a14:hiddenLine xmlns:a14="http://schemas.microsoft.com/office/drawing/2010/main" w="9525">
                <a:solidFill>
                  <a:srgbClr val="33CC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a:solidFill>
                  <a:schemeClr val="tx2"/>
                </a:solidFill>
              </a:rPr>
              <a:t>I’m…</a:t>
            </a:r>
          </a:p>
        </p:txBody>
      </p:sp>
      <p:sp>
        <p:nvSpPr>
          <p:cNvPr id="90123" name="Text Box 11"/>
          <p:cNvSpPr txBox="1">
            <a:spLocks noChangeArrowheads="1"/>
          </p:cNvSpPr>
          <p:nvPr/>
        </p:nvSpPr>
        <p:spPr bwMode="auto">
          <a:xfrm>
            <a:off x="2819400" y="1371600"/>
            <a:ext cx="5791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chemeClr val="tx2"/>
                </a:solidFill>
              </a:rPr>
              <a:t>My best friend Yuan Li is                   ,too.</a:t>
            </a:r>
          </a:p>
        </p:txBody>
      </p:sp>
      <p:sp>
        <p:nvSpPr>
          <p:cNvPr id="90124" name="Line 12"/>
          <p:cNvSpPr>
            <a:spLocks noChangeShapeType="1"/>
          </p:cNvSpPr>
          <p:nvPr/>
        </p:nvSpPr>
        <p:spPr bwMode="auto">
          <a:xfrm>
            <a:off x="5486400" y="1752600"/>
            <a:ext cx="1066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0125" name="Text Box 13"/>
          <p:cNvSpPr txBox="1">
            <a:spLocks noChangeArrowheads="1"/>
          </p:cNvSpPr>
          <p:nvPr/>
        </p:nvSpPr>
        <p:spPr bwMode="auto">
          <a:xfrm>
            <a:off x="2743200" y="1676400"/>
            <a:ext cx="2667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chemeClr val="tx2"/>
                </a:solidFill>
              </a:rPr>
              <a:t>So we…</a:t>
            </a:r>
          </a:p>
        </p:txBody>
      </p:sp>
      <p:sp>
        <p:nvSpPr>
          <p:cNvPr id="90126" name="Text Box 14"/>
          <p:cNvSpPr txBox="1">
            <a:spLocks noChangeArrowheads="1"/>
          </p:cNvSpPr>
          <p:nvPr/>
        </p:nvSpPr>
        <p:spPr bwMode="auto">
          <a:xfrm>
            <a:off x="2667000" y="1981200"/>
            <a:ext cx="7467600" cy="779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chemeClr val="tx2"/>
                </a:solidFill>
              </a:rPr>
              <a:t>…friends are like                   -you don’t need a lot of them                              </a:t>
            </a:r>
          </a:p>
          <a:p>
            <a:pPr>
              <a:spcBef>
                <a:spcPct val="50000"/>
              </a:spcBef>
            </a:pPr>
            <a:r>
              <a:rPr lang="en-US" altLang="zh-CN">
                <a:solidFill>
                  <a:schemeClr val="tx2"/>
                </a:solidFill>
              </a:rPr>
              <a:t>                                           they’re good.</a:t>
            </a:r>
          </a:p>
        </p:txBody>
      </p:sp>
      <p:sp>
        <p:nvSpPr>
          <p:cNvPr id="90127" name="Line 15"/>
          <p:cNvSpPr>
            <a:spLocks noChangeShapeType="1"/>
          </p:cNvSpPr>
          <p:nvPr/>
        </p:nvSpPr>
        <p:spPr bwMode="auto">
          <a:xfrm>
            <a:off x="4572000" y="2362200"/>
            <a:ext cx="1066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0128" name="Line 16"/>
          <p:cNvSpPr>
            <a:spLocks noChangeShapeType="1"/>
          </p:cNvSpPr>
          <p:nvPr/>
        </p:nvSpPr>
        <p:spPr bwMode="auto">
          <a:xfrm>
            <a:off x="2895600" y="2819400"/>
            <a:ext cx="2514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0129" name="Text Box 17"/>
          <p:cNvSpPr txBox="1">
            <a:spLocks noChangeArrowheads="1"/>
          </p:cNvSpPr>
          <p:nvPr/>
        </p:nvSpPr>
        <p:spPr bwMode="auto">
          <a:xfrm>
            <a:off x="914400" y="2971800"/>
            <a:ext cx="1600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FF"/>
                </a:solidFill>
              </a:rPr>
              <a:t>Huang Lei</a:t>
            </a:r>
          </a:p>
        </p:txBody>
      </p:sp>
      <p:sp>
        <p:nvSpPr>
          <p:cNvPr id="90130" name="Text Box 18"/>
          <p:cNvSpPr txBox="1">
            <a:spLocks noChangeArrowheads="1"/>
          </p:cNvSpPr>
          <p:nvPr/>
        </p:nvSpPr>
        <p:spPr bwMode="auto">
          <a:xfrm>
            <a:off x="990600" y="3810000"/>
            <a:ext cx="12954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chemeClr val="tx2"/>
                </a:solidFill>
              </a:rPr>
              <a:t>friends should be different</a:t>
            </a:r>
          </a:p>
        </p:txBody>
      </p:sp>
      <p:sp>
        <p:nvSpPr>
          <p:cNvPr id="90131" name="AutoShape 19"/>
          <p:cNvSpPr>
            <a:spLocks/>
          </p:cNvSpPr>
          <p:nvPr/>
        </p:nvSpPr>
        <p:spPr bwMode="auto">
          <a:xfrm>
            <a:off x="2286000" y="914400"/>
            <a:ext cx="457200" cy="1676400"/>
          </a:xfrm>
          <a:prstGeom prst="leftBrace">
            <a:avLst>
              <a:gd name="adj1" fmla="val 30556"/>
              <a:gd name="adj2" fmla="val 50000"/>
            </a:avLst>
          </a:prstGeom>
          <a:noFill/>
          <a:ln w="254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0132" name="Text Box 20"/>
          <p:cNvSpPr txBox="1">
            <a:spLocks noChangeArrowheads="1"/>
          </p:cNvSpPr>
          <p:nvPr/>
        </p:nvSpPr>
        <p:spPr bwMode="auto">
          <a:xfrm>
            <a:off x="2514600" y="3124200"/>
            <a:ext cx="533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chemeClr val="tx2"/>
                </a:solidFill>
              </a:rPr>
              <a:t>It’s not                      to be the same.</a:t>
            </a:r>
          </a:p>
        </p:txBody>
      </p:sp>
      <p:sp>
        <p:nvSpPr>
          <p:cNvPr id="90133" name="Text Box 21"/>
          <p:cNvSpPr txBox="1">
            <a:spLocks noChangeArrowheads="1"/>
          </p:cNvSpPr>
          <p:nvPr/>
        </p:nvSpPr>
        <p:spPr bwMode="auto">
          <a:xfrm>
            <a:off x="2514600" y="3505200"/>
            <a:ext cx="5562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chemeClr val="tx2"/>
                </a:solidFill>
              </a:rPr>
              <a:t>My best friend Larry is                     from me.</a:t>
            </a:r>
          </a:p>
        </p:txBody>
      </p:sp>
      <p:sp>
        <p:nvSpPr>
          <p:cNvPr id="90134" name="Text Box 22"/>
          <p:cNvSpPr txBox="1">
            <a:spLocks noChangeArrowheads="1"/>
          </p:cNvSpPr>
          <p:nvPr/>
        </p:nvSpPr>
        <p:spPr bwMode="auto">
          <a:xfrm>
            <a:off x="2514600" y="3810000"/>
            <a:ext cx="1371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chemeClr val="tx2"/>
                </a:solidFill>
              </a:rPr>
              <a:t>He…</a:t>
            </a:r>
          </a:p>
        </p:txBody>
      </p:sp>
      <p:sp>
        <p:nvSpPr>
          <p:cNvPr id="90135" name="Text Box 23"/>
          <p:cNvSpPr txBox="1">
            <a:spLocks noChangeArrowheads="1"/>
          </p:cNvSpPr>
          <p:nvPr/>
        </p:nvSpPr>
        <p:spPr bwMode="auto">
          <a:xfrm>
            <a:off x="2514600" y="4114800"/>
            <a:ext cx="1371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chemeClr val="tx2"/>
                </a:solidFill>
              </a:rPr>
              <a:t>I…</a:t>
            </a:r>
          </a:p>
        </p:txBody>
      </p:sp>
      <p:sp>
        <p:nvSpPr>
          <p:cNvPr id="90136" name="Text Box 24"/>
          <p:cNvSpPr txBox="1">
            <a:spLocks noChangeArrowheads="1"/>
          </p:cNvSpPr>
          <p:nvPr/>
        </p:nvSpPr>
        <p:spPr bwMode="auto">
          <a:xfrm>
            <a:off x="2438400" y="4419600"/>
            <a:ext cx="6477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chemeClr val="tx2"/>
                </a:solidFill>
              </a:rPr>
              <a:t>Larry often helps to                          the best in me.</a:t>
            </a:r>
          </a:p>
        </p:txBody>
      </p:sp>
      <p:sp>
        <p:nvSpPr>
          <p:cNvPr id="90137" name="Line 25"/>
          <p:cNvSpPr>
            <a:spLocks noChangeShapeType="1"/>
          </p:cNvSpPr>
          <p:nvPr/>
        </p:nvSpPr>
        <p:spPr bwMode="auto">
          <a:xfrm>
            <a:off x="3429000" y="3505200"/>
            <a:ext cx="1066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0138" name="Line 26"/>
          <p:cNvSpPr>
            <a:spLocks noChangeShapeType="1"/>
          </p:cNvSpPr>
          <p:nvPr/>
        </p:nvSpPr>
        <p:spPr bwMode="auto">
          <a:xfrm>
            <a:off x="5029200" y="3886200"/>
            <a:ext cx="1066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0139" name="Line 27"/>
          <p:cNvSpPr>
            <a:spLocks noChangeShapeType="1"/>
          </p:cNvSpPr>
          <p:nvPr/>
        </p:nvSpPr>
        <p:spPr bwMode="auto">
          <a:xfrm>
            <a:off x="4724400" y="4724400"/>
            <a:ext cx="1066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0140" name="Text Box 28"/>
          <p:cNvSpPr txBox="1">
            <a:spLocks noChangeArrowheads="1"/>
          </p:cNvSpPr>
          <p:nvPr/>
        </p:nvSpPr>
        <p:spPr bwMode="auto">
          <a:xfrm>
            <a:off x="838200" y="5105400"/>
            <a:ext cx="2590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0000FF"/>
                </a:solidFill>
              </a:rPr>
              <a:t>Mary Smith</a:t>
            </a:r>
          </a:p>
        </p:txBody>
      </p:sp>
      <p:sp>
        <p:nvSpPr>
          <p:cNvPr id="90141" name="Line 29"/>
          <p:cNvSpPr>
            <a:spLocks noChangeShapeType="1"/>
          </p:cNvSpPr>
          <p:nvPr/>
        </p:nvSpPr>
        <p:spPr bwMode="auto">
          <a:xfrm>
            <a:off x="1447800" y="5410200"/>
            <a:ext cx="0" cy="3048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0142" name="Text Box 30"/>
          <p:cNvSpPr txBox="1">
            <a:spLocks noChangeArrowheads="1"/>
          </p:cNvSpPr>
          <p:nvPr/>
        </p:nvSpPr>
        <p:spPr bwMode="auto">
          <a:xfrm>
            <a:off x="838200" y="5715000"/>
            <a:ext cx="1752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chemeClr val="tx2"/>
                </a:solidFill>
              </a:rPr>
              <a:t>doesn’t care</a:t>
            </a:r>
          </a:p>
        </p:txBody>
      </p:sp>
      <p:sp>
        <p:nvSpPr>
          <p:cNvPr id="90144" name="AutoShape 32"/>
          <p:cNvSpPr>
            <a:spLocks/>
          </p:cNvSpPr>
          <p:nvPr/>
        </p:nvSpPr>
        <p:spPr bwMode="auto">
          <a:xfrm>
            <a:off x="2286000" y="5181600"/>
            <a:ext cx="457200" cy="1447800"/>
          </a:xfrm>
          <a:prstGeom prst="leftBrace">
            <a:avLst>
              <a:gd name="adj1" fmla="val 26389"/>
              <a:gd name="adj2" fmla="val 50000"/>
            </a:avLst>
          </a:prstGeom>
          <a:noFill/>
          <a:ln w="254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0145" name="Text Box 33"/>
          <p:cNvSpPr txBox="1">
            <a:spLocks noChangeArrowheads="1"/>
          </p:cNvSpPr>
          <p:nvPr/>
        </p:nvSpPr>
        <p:spPr bwMode="auto">
          <a:xfrm>
            <a:off x="2667000" y="5029200"/>
            <a:ext cx="4572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chemeClr val="tx2"/>
                </a:solidFill>
              </a:rPr>
              <a:t>I don’t really care…</a:t>
            </a:r>
          </a:p>
        </p:txBody>
      </p:sp>
      <p:sp>
        <p:nvSpPr>
          <p:cNvPr id="90146" name="Text Box 34"/>
          <p:cNvSpPr txBox="1">
            <a:spLocks noChangeArrowheads="1"/>
          </p:cNvSpPr>
          <p:nvPr/>
        </p:nvSpPr>
        <p:spPr bwMode="auto">
          <a:xfrm>
            <a:off x="2514600" y="5410200"/>
            <a:ext cx="8839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chemeClr val="tx2"/>
                </a:solidFill>
              </a:rPr>
              <a:t>A true friend reaches for your               and touches your              .</a:t>
            </a:r>
          </a:p>
        </p:txBody>
      </p:sp>
      <p:sp>
        <p:nvSpPr>
          <p:cNvPr id="90147" name="Line 35"/>
          <p:cNvSpPr>
            <a:spLocks noChangeShapeType="1"/>
          </p:cNvSpPr>
          <p:nvPr/>
        </p:nvSpPr>
        <p:spPr bwMode="auto">
          <a:xfrm>
            <a:off x="5638800" y="5867400"/>
            <a:ext cx="914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0148" name="Line 36"/>
          <p:cNvSpPr>
            <a:spLocks noChangeShapeType="1"/>
          </p:cNvSpPr>
          <p:nvPr/>
        </p:nvSpPr>
        <p:spPr bwMode="auto">
          <a:xfrm>
            <a:off x="8305800" y="5867400"/>
            <a:ext cx="838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0149" name="Text Box 37"/>
          <p:cNvSpPr txBox="1">
            <a:spLocks noChangeArrowheads="1"/>
          </p:cNvSpPr>
          <p:nvPr/>
        </p:nvSpPr>
        <p:spPr bwMode="auto">
          <a:xfrm>
            <a:off x="2743200" y="5791200"/>
            <a:ext cx="3733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chemeClr val="tx2"/>
                </a:solidFill>
              </a:rPr>
              <a:t>My best friend Carol is…</a:t>
            </a:r>
          </a:p>
        </p:txBody>
      </p:sp>
      <p:sp>
        <p:nvSpPr>
          <p:cNvPr id="90150" name="Text Box 38"/>
          <p:cNvSpPr txBox="1">
            <a:spLocks noChangeArrowheads="1"/>
          </p:cNvSpPr>
          <p:nvPr/>
        </p:nvSpPr>
        <p:spPr bwMode="auto">
          <a:xfrm>
            <a:off x="2743200" y="6172200"/>
            <a:ext cx="1905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chemeClr val="tx2"/>
                </a:solidFill>
              </a:rPr>
              <a:t>I…</a:t>
            </a:r>
          </a:p>
        </p:txBody>
      </p:sp>
      <p:sp>
        <p:nvSpPr>
          <p:cNvPr id="90151" name="Text Box 39"/>
          <p:cNvSpPr txBox="1">
            <a:spLocks noChangeArrowheads="1"/>
          </p:cNvSpPr>
          <p:nvPr/>
        </p:nvSpPr>
        <p:spPr bwMode="auto">
          <a:xfrm>
            <a:off x="2743200" y="6491288"/>
            <a:ext cx="13716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solidFill>
                  <a:schemeClr val="tx2"/>
                </a:solidFill>
              </a:rPr>
              <a:t>We…</a:t>
            </a:r>
          </a:p>
        </p:txBody>
      </p:sp>
      <p:sp>
        <p:nvSpPr>
          <p:cNvPr id="90152" name="Line 40"/>
          <p:cNvSpPr>
            <a:spLocks noChangeShapeType="1"/>
          </p:cNvSpPr>
          <p:nvPr/>
        </p:nvSpPr>
        <p:spPr bwMode="auto">
          <a:xfrm>
            <a:off x="1524000" y="3429000"/>
            <a:ext cx="0" cy="3048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0153" name="Line 41"/>
          <p:cNvSpPr>
            <a:spLocks noChangeShapeType="1"/>
          </p:cNvSpPr>
          <p:nvPr/>
        </p:nvSpPr>
        <p:spPr bwMode="auto">
          <a:xfrm>
            <a:off x="1828800" y="1295400"/>
            <a:ext cx="0" cy="3048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0154" name="Text Box 42"/>
          <p:cNvSpPr txBox="1">
            <a:spLocks noChangeArrowheads="1"/>
          </p:cNvSpPr>
          <p:nvPr/>
        </p:nvSpPr>
        <p:spPr bwMode="auto">
          <a:xfrm>
            <a:off x="5257800" y="762000"/>
            <a:ext cx="152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FF0000"/>
                </a:solidFill>
              </a:rPr>
              <a:t>mirror</a:t>
            </a:r>
          </a:p>
        </p:txBody>
      </p:sp>
      <p:sp>
        <p:nvSpPr>
          <p:cNvPr id="90155" name="Text Box 43"/>
          <p:cNvSpPr txBox="1">
            <a:spLocks noChangeArrowheads="1"/>
          </p:cNvSpPr>
          <p:nvPr/>
        </p:nvSpPr>
        <p:spPr bwMode="auto">
          <a:xfrm>
            <a:off x="5715000" y="1371600"/>
            <a:ext cx="1143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FF0000"/>
                </a:solidFill>
              </a:rPr>
              <a:t>quiet</a:t>
            </a:r>
          </a:p>
        </p:txBody>
      </p:sp>
      <p:sp>
        <p:nvSpPr>
          <p:cNvPr id="90156" name="Text Box 44"/>
          <p:cNvSpPr txBox="1">
            <a:spLocks noChangeArrowheads="1"/>
          </p:cNvSpPr>
          <p:nvPr/>
        </p:nvSpPr>
        <p:spPr bwMode="auto">
          <a:xfrm>
            <a:off x="4572000" y="1981200"/>
            <a:ext cx="1143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FF0000"/>
                </a:solidFill>
              </a:rPr>
              <a:t>books</a:t>
            </a:r>
          </a:p>
        </p:txBody>
      </p:sp>
      <p:sp>
        <p:nvSpPr>
          <p:cNvPr id="90157" name="Text Box 45"/>
          <p:cNvSpPr txBox="1">
            <a:spLocks noChangeArrowheads="1"/>
          </p:cNvSpPr>
          <p:nvPr/>
        </p:nvSpPr>
        <p:spPr bwMode="auto">
          <a:xfrm>
            <a:off x="3352800" y="2438400"/>
            <a:ext cx="2362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FF0000"/>
                </a:solidFill>
              </a:rPr>
              <a:t>as long</a:t>
            </a:r>
            <a:r>
              <a:rPr lang="en-US" altLang="zh-CN" b="1">
                <a:solidFill>
                  <a:srgbClr val="3333FF"/>
                </a:solidFill>
              </a:rPr>
              <a:t> </a:t>
            </a:r>
            <a:r>
              <a:rPr lang="en-US" altLang="zh-CN" b="1">
                <a:solidFill>
                  <a:srgbClr val="FF0000"/>
                </a:solidFill>
              </a:rPr>
              <a:t>as</a:t>
            </a:r>
          </a:p>
        </p:txBody>
      </p:sp>
      <p:sp>
        <p:nvSpPr>
          <p:cNvPr id="90158" name="Text Box 46"/>
          <p:cNvSpPr txBox="1">
            <a:spLocks noChangeArrowheads="1"/>
          </p:cNvSpPr>
          <p:nvPr/>
        </p:nvSpPr>
        <p:spPr bwMode="auto">
          <a:xfrm>
            <a:off x="3352800" y="3124200"/>
            <a:ext cx="2133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FF0000"/>
                </a:solidFill>
              </a:rPr>
              <a:t>necessary</a:t>
            </a:r>
          </a:p>
        </p:txBody>
      </p:sp>
      <p:sp>
        <p:nvSpPr>
          <p:cNvPr id="90159" name="Text Box 47"/>
          <p:cNvSpPr txBox="1">
            <a:spLocks noChangeArrowheads="1"/>
          </p:cNvSpPr>
          <p:nvPr/>
        </p:nvSpPr>
        <p:spPr bwMode="auto">
          <a:xfrm>
            <a:off x="4953000" y="3505200"/>
            <a:ext cx="1676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FF0000"/>
                </a:solidFill>
              </a:rPr>
              <a:t>different</a:t>
            </a:r>
          </a:p>
        </p:txBody>
      </p:sp>
      <p:sp>
        <p:nvSpPr>
          <p:cNvPr id="90160" name="Text Box 48"/>
          <p:cNvSpPr txBox="1">
            <a:spLocks noChangeArrowheads="1"/>
          </p:cNvSpPr>
          <p:nvPr/>
        </p:nvSpPr>
        <p:spPr bwMode="auto">
          <a:xfrm>
            <a:off x="4648200" y="4343400"/>
            <a:ext cx="1905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FF0000"/>
                </a:solidFill>
              </a:rPr>
              <a:t>bring out</a:t>
            </a:r>
          </a:p>
        </p:txBody>
      </p:sp>
      <p:sp>
        <p:nvSpPr>
          <p:cNvPr id="90161" name="Text Box 49"/>
          <p:cNvSpPr txBox="1">
            <a:spLocks noChangeArrowheads="1"/>
          </p:cNvSpPr>
          <p:nvPr/>
        </p:nvSpPr>
        <p:spPr bwMode="auto">
          <a:xfrm>
            <a:off x="5638800" y="5486400"/>
            <a:ext cx="152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FF0000"/>
                </a:solidFill>
              </a:rPr>
              <a:t>hand</a:t>
            </a:r>
          </a:p>
        </p:txBody>
      </p:sp>
      <p:sp>
        <p:nvSpPr>
          <p:cNvPr id="90162" name="Text Box 50"/>
          <p:cNvSpPr txBox="1">
            <a:spLocks noChangeArrowheads="1"/>
          </p:cNvSpPr>
          <p:nvPr/>
        </p:nvSpPr>
        <p:spPr bwMode="auto">
          <a:xfrm>
            <a:off x="8305800" y="5486400"/>
            <a:ext cx="1066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b="1">
                <a:solidFill>
                  <a:srgbClr val="FF0000"/>
                </a:solidFill>
              </a:rPr>
              <a:t>heart</a:t>
            </a:r>
          </a:p>
        </p:txBody>
      </p:sp>
      <p:sp>
        <p:nvSpPr>
          <p:cNvPr id="90164" name="Rectangle 52"/>
          <p:cNvSpPr>
            <a:spLocks noChangeArrowheads="1"/>
          </p:cNvSpPr>
          <p:nvPr/>
        </p:nvSpPr>
        <p:spPr bwMode="auto">
          <a:xfrm>
            <a:off x="990600" y="1676400"/>
            <a:ext cx="1143000" cy="914400"/>
          </a:xfrm>
          <a:prstGeom prst="rect">
            <a:avLst/>
          </a:prstGeom>
          <a:noFill/>
          <a:ln w="3810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zh-CN" b="1"/>
          </a:p>
        </p:txBody>
      </p:sp>
      <p:sp>
        <p:nvSpPr>
          <p:cNvPr id="90165" name="Rectangle 53"/>
          <p:cNvSpPr>
            <a:spLocks noChangeArrowheads="1"/>
          </p:cNvSpPr>
          <p:nvPr/>
        </p:nvSpPr>
        <p:spPr bwMode="auto">
          <a:xfrm>
            <a:off x="914400" y="3810000"/>
            <a:ext cx="1143000" cy="914400"/>
          </a:xfrm>
          <a:prstGeom prst="rect">
            <a:avLst/>
          </a:prstGeom>
          <a:noFill/>
          <a:ln w="3810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0166" name="Rectangle 54"/>
          <p:cNvSpPr>
            <a:spLocks noChangeArrowheads="1"/>
          </p:cNvSpPr>
          <p:nvPr/>
        </p:nvSpPr>
        <p:spPr bwMode="auto">
          <a:xfrm>
            <a:off x="914400" y="5715000"/>
            <a:ext cx="1295400" cy="457200"/>
          </a:xfrm>
          <a:prstGeom prst="rect">
            <a:avLst/>
          </a:prstGeom>
          <a:noFill/>
          <a:ln w="3810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90154"/>
                                        </p:tgtEl>
                                        <p:attrNameLst>
                                          <p:attrName>style.visibility</p:attrName>
                                        </p:attrNameLst>
                                      </p:cBhvr>
                                      <p:to>
                                        <p:strVal val="visible"/>
                                      </p:to>
                                    </p:set>
                                    <p:anim calcmode="lin" valueType="num">
                                      <p:cBhvr additive="base">
                                        <p:cTn id="7" dur="500" fill="hold"/>
                                        <p:tgtEl>
                                          <p:spTgt spid="90154"/>
                                        </p:tgtEl>
                                        <p:attrNameLst>
                                          <p:attrName>ppt_x</p:attrName>
                                        </p:attrNameLst>
                                      </p:cBhvr>
                                      <p:tavLst>
                                        <p:tav tm="0">
                                          <p:val>
                                            <p:strVal val="#ppt_x"/>
                                          </p:val>
                                        </p:tav>
                                        <p:tav tm="100000">
                                          <p:val>
                                            <p:strVal val="#ppt_x"/>
                                          </p:val>
                                        </p:tav>
                                      </p:tavLst>
                                    </p:anim>
                                    <p:anim calcmode="lin" valueType="num">
                                      <p:cBhvr additive="base">
                                        <p:cTn id="8" dur="500" fill="hold"/>
                                        <p:tgtEl>
                                          <p:spTgt spid="90154"/>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90155"/>
                                        </p:tgtEl>
                                        <p:attrNameLst>
                                          <p:attrName>style.visibility</p:attrName>
                                        </p:attrNameLst>
                                      </p:cBhvr>
                                      <p:to>
                                        <p:strVal val="visible"/>
                                      </p:to>
                                    </p:set>
                                    <p:anim calcmode="lin" valueType="num">
                                      <p:cBhvr additive="base">
                                        <p:cTn id="13" dur="500" fill="hold"/>
                                        <p:tgtEl>
                                          <p:spTgt spid="90155"/>
                                        </p:tgtEl>
                                        <p:attrNameLst>
                                          <p:attrName>ppt_x</p:attrName>
                                        </p:attrNameLst>
                                      </p:cBhvr>
                                      <p:tavLst>
                                        <p:tav tm="0">
                                          <p:val>
                                            <p:strVal val="#ppt_x"/>
                                          </p:val>
                                        </p:tav>
                                        <p:tav tm="100000">
                                          <p:val>
                                            <p:strVal val="#ppt_x"/>
                                          </p:val>
                                        </p:tav>
                                      </p:tavLst>
                                    </p:anim>
                                    <p:anim calcmode="lin" valueType="num">
                                      <p:cBhvr additive="base">
                                        <p:cTn id="14" dur="500" fill="hold"/>
                                        <p:tgtEl>
                                          <p:spTgt spid="90155"/>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90156"/>
                                        </p:tgtEl>
                                        <p:attrNameLst>
                                          <p:attrName>style.visibility</p:attrName>
                                        </p:attrNameLst>
                                      </p:cBhvr>
                                      <p:to>
                                        <p:strVal val="visible"/>
                                      </p:to>
                                    </p:set>
                                    <p:anim calcmode="lin" valueType="num">
                                      <p:cBhvr additive="base">
                                        <p:cTn id="19" dur="500" fill="hold"/>
                                        <p:tgtEl>
                                          <p:spTgt spid="90156"/>
                                        </p:tgtEl>
                                        <p:attrNameLst>
                                          <p:attrName>ppt_x</p:attrName>
                                        </p:attrNameLst>
                                      </p:cBhvr>
                                      <p:tavLst>
                                        <p:tav tm="0">
                                          <p:val>
                                            <p:strVal val="#ppt_x"/>
                                          </p:val>
                                        </p:tav>
                                        <p:tav tm="100000">
                                          <p:val>
                                            <p:strVal val="#ppt_x"/>
                                          </p:val>
                                        </p:tav>
                                      </p:tavLst>
                                    </p:anim>
                                    <p:anim calcmode="lin" valueType="num">
                                      <p:cBhvr additive="base">
                                        <p:cTn id="20" dur="500" fill="hold"/>
                                        <p:tgtEl>
                                          <p:spTgt spid="90156"/>
                                        </p:tgtEl>
                                        <p:attrNameLst>
                                          <p:attrName>ppt_y</p:attrName>
                                        </p:attrNameLst>
                                      </p:cBhvr>
                                      <p:tavLst>
                                        <p:tav tm="0">
                                          <p:val>
                                            <p:strVal val="0-#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1" fill="hold" grpId="0" nodeType="clickEffect">
                                  <p:stCondLst>
                                    <p:cond delay="0"/>
                                  </p:stCondLst>
                                  <p:childTnLst>
                                    <p:set>
                                      <p:cBhvr>
                                        <p:cTn id="24" dur="1" fill="hold">
                                          <p:stCondLst>
                                            <p:cond delay="0"/>
                                          </p:stCondLst>
                                        </p:cTn>
                                        <p:tgtEl>
                                          <p:spTgt spid="90157"/>
                                        </p:tgtEl>
                                        <p:attrNameLst>
                                          <p:attrName>style.visibility</p:attrName>
                                        </p:attrNameLst>
                                      </p:cBhvr>
                                      <p:to>
                                        <p:strVal val="visible"/>
                                      </p:to>
                                    </p:set>
                                    <p:anim calcmode="lin" valueType="num">
                                      <p:cBhvr additive="base">
                                        <p:cTn id="25" dur="500" fill="hold"/>
                                        <p:tgtEl>
                                          <p:spTgt spid="90157"/>
                                        </p:tgtEl>
                                        <p:attrNameLst>
                                          <p:attrName>ppt_x</p:attrName>
                                        </p:attrNameLst>
                                      </p:cBhvr>
                                      <p:tavLst>
                                        <p:tav tm="0">
                                          <p:val>
                                            <p:strVal val="#ppt_x"/>
                                          </p:val>
                                        </p:tav>
                                        <p:tav tm="100000">
                                          <p:val>
                                            <p:strVal val="#ppt_x"/>
                                          </p:val>
                                        </p:tav>
                                      </p:tavLst>
                                    </p:anim>
                                    <p:anim calcmode="lin" valueType="num">
                                      <p:cBhvr additive="base">
                                        <p:cTn id="26" dur="500" fill="hold"/>
                                        <p:tgtEl>
                                          <p:spTgt spid="90157"/>
                                        </p:tgtEl>
                                        <p:attrNameLst>
                                          <p:attrName>ppt_y</p:attrName>
                                        </p:attrNameLst>
                                      </p:cBhvr>
                                      <p:tavLst>
                                        <p:tav tm="0">
                                          <p:val>
                                            <p:strVal val="0-#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90158"/>
                                        </p:tgtEl>
                                        <p:attrNameLst>
                                          <p:attrName>style.visibility</p:attrName>
                                        </p:attrNameLst>
                                      </p:cBhvr>
                                      <p:to>
                                        <p:strVal val="visible"/>
                                      </p:to>
                                    </p:set>
                                    <p:anim calcmode="lin" valueType="num">
                                      <p:cBhvr additive="base">
                                        <p:cTn id="31" dur="500" fill="hold"/>
                                        <p:tgtEl>
                                          <p:spTgt spid="90158"/>
                                        </p:tgtEl>
                                        <p:attrNameLst>
                                          <p:attrName>ppt_x</p:attrName>
                                        </p:attrNameLst>
                                      </p:cBhvr>
                                      <p:tavLst>
                                        <p:tav tm="0">
                                          <p:val>
                                            <p:strVal val="1+#ppt_w/2"/>
                                          </p:val>
                                        </p:tav>
                                        <p:tav tm="100000">
                                          <p:val>
                                            <p:strVal val="#ppt_x"/>
                                          </p:val>
                                        </p:tav>
                                      </p:tavLst>
                                    </p:anim>
                                    <p:anim calcmode="lin" valueType="num">
                                      <p:cBhvr additive="base">
                                        <p:cTn id="32" dur="500" fill="hold"/>
                                        <p:tgtEl>
                                          <p:spTgt spid="90158"/>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90159"/>
                                        </p:tgtEl>
                                        <p:attrNameLst>
                                          <p:attrName>style.visibility</p:attrName>
                                        </p:attrNameLst>
                                      </p:cBhvr>
                                      <p:to>
                                        <p:strVal val="visible"/>
                                      </p:to>
                                    </p:set>
                                    <p:anim calcmode="lin" valueType="num">
                                      <p:cBhvr additive="base">
                                        <p:cTn id="37" dur="500" fill="hold"/>
                                        <p:tgtEl>
                                          <p:spTgt spid="90159"/>
                                        </p:tgtEl>
                                        <p:attrNameLst>
                                          <p:attrName>ppt_x</p:attrName>
                                        </p:attrNameLst>
                                      </p:cBhvr>
                                      <p:tavLst>
                                        <p:tav tm="0">
                                          <p:val>
                                            <p:strVal val="1+#ppt_w/2"/>
                                          </p:val>
                                        </p:tav>
                                        <p:tav tm="100000">
                                          <p:val>
                                            <p:strVal val="#ppt_x"/>
                                          </p:val>
                                        </p:tav>
                                      </p:tavLst>
                                    </p:anim>
                                    <p:anim calcmode="lin" valueType="num">
                                      <p:cBhvr additive="base">
                                        <p:cTn id="38" dur="500" fill="hold"/>
                                        <p:tgtEl>
                                          <p:spTgt spid="90159"/>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90160"/>
                                        </p:tgtEl>
                                        <p:attrNameLst>
                                          <p:attrName>style.visibility</p:attrName>
                                        </p:attrNameLst>
                                      </p:cBhvr>
                                      <p:to>
                                        <p:strVal val="visible"/>
                                      </p:to>
                                    </p:set>
                                    <p:anim calcmode="lin" valueType="num">
                                      <p:cBhvr additive="base">
                                        <p:cTn id="43" dur="500" fill="hold"/>
                                        <p:tgtEl>
                                          <p:spTgt spid="90160"/>
                                        </p:tgtEl>
                                        <p:attrNameLst>
                                          <p:attrName>ppt_x</p:attrName>
                                        </p:attrNameLst>
                                      </p:cBhvr>
                                      <p:tavLst>
                                        <p:tav tm="0">
                                          <p:val>
                                            <p:strVal val="1+#ppt_w/2"/>
                                          </p:val>
                                        </p:tav>
                                        <p:tav tm="100000">
                                          <p:val>
                                            <p:strVal val="#ppt_x"/>
                                          </p:val>
                                        </p:tav>
                                      </p:tavLst>
                                    </p:anim>
                                    <p:anim calcmode="lin" valueType="num">
                                      <p:cBhvr additive="base">
                                        <p:cTn id="44" dur="500" fill="hold"/>
                                        <p:tgtEl>
                                          <p:spTgt spid="90160"/>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90161"/>
                                        </p:tgtEl>
                                        <p:attrNameLst>
                                          <p:attrName>style.visibility</p:attrName>
                                        </p:attrNameLst>
                                      </p:cBhvr>
                                      <p:to>
                                        <p:strVal val="visible"/>
                                      </p:to>
                                    </p:set>
                                    <p:anim calcmode="lin" valueType="num">
                                      <p:cBhvr additive="base">
                                        <p:cTn id="49" dur="500" fill="hold"/>
                                        <p:tgtEl>
                                          <p:spTgt spid="90161"/>
                                        </p:tgtEl>
                                        <p:attrNameLst>
                                          <p:attrName>ppt_x</p:attrName>
                                        </p:attrNameLst>
                                      </p:cBhvr>
                                      <p:tavLst>
                                        <p:tav tm="0">
                                          <p:val>
                                            <p:strVal val="#ppt_x"/>
                                          </p:val>
                                        </p:tav>
                                        <p:tav tm="100000">
                                          <p:val>
                                            <p:strVal val="#ppt_x"/>
                                          </p:val>
                                        </p:tav>
                                      </p:tavLst>
                                    </p:anim>
                                    <p:anim calcmode="lin" valueType="num">
                                      <p:cBhvr additive="base">
                                        <p:cTn id="50" dur="500" fill="hold"/>
                                        <p:tgtEl>
                                          <p:spTgt spid="90161"/>
                                        </p:tgtEl>
                                        <p:attrNameLst>
                                          <p:attrName>ppt_y</p:attrName>
                                        </p:attrNameLst>
                                      </p:cBhvr>
                                      <p:tavLst>
                                        <p:tav tm="0">
                                          <p:val>
                                            <p:strVal val="1+#ppt_h/2"/>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90162"/>
                                        </p:tgtEl>
                                        <p:attrNameLst>
                                          <p:attrName>style.visibility</p:attrName>
                                        </p:attrNameLst>
                                      </p:cBhvr>
                                      <p:to>
                                        <p:strVal val="visible"/>
                                      </p:to>
                                    </p:set>
                                    <p:anim calcmode="lin" valueType="num">
                                      <p:cBhvr additive="base">
                                        <p:cTn id="55" dur="500" fill="hold"/>
                                        <p:tgtEl>
                                          <p:spTgt spid="90162"/>
                                        </p:tgtEl>
                                        <p:attrNameLst>
                                          <p:attrName>ppt_x</p:attrName>
                                        </p:attrNameLst>
                                      </p:cBhvr>
                                      <p:tavLst>
                                        <p:tav tm="0">
                                          <p:val>
                                            <p:strVal val="#ppt_x"/>
                                          </p:val>
                                        </p:tav>
                                        <p:tav tm="100000">
                                          <p:val>
                                            <p:strVal val="#ppt_x"/>
                                          </p:val>
                                        </p:tav>
                                      </p:tavLst>
                                    </p:anim>
                                    <p:anim calcmode="lin" valueType="num">
                                      <p:cBhvr additive="base">
                                        <p:cTn id="56" dur="500" fill="hold"/>
                                        <p:tgtEl>
                                          <p:spTgt spid="901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54" grpId="0"/>
      <p:bldP spid="90155" grpId="0"/>
      <p:bldP spid="90156" grpId="0"/>
      <p:bldP spid="90157" grpId="0"/>
      <p:bldP spid="90158" grpId="0"/>
      <p:bldP spid="90159" grpId="0"/>
      <p:bldP spid="90160" grpId="0"/>
      <p:bldP spid="90161" grpId="0"/>
      <p:bldP spid="9016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0" y="0"/>
            <a:ext cx="5580063" cy="45720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2400" b="1">
                <a:solidFill>
                  <a:srgbClr val="0000FF"/>
                </a:solidFill>
                <a:latin typeface="Times New Roman" pitchFamily="18" charset="0"/>
              </a:rPr>
              <a:t>Careful reading (III) —— Retell (</a:t>
            </a:r>
            <a:r>
              <a:rPr kumimoji="1" lang="zh-CN" altLang="en-US" sz="2400" b="1">
                <a:solidFill>
                  <a:srgbClr val="0000FF"/>
                </a:solidFill>
                <a:latin typeface="Times New Roman" pitchFamily="18" charset="0"/>
              </a:rPr>
              <a:t>复述</a:t>
            </a:r>
            <a:r>
              <a:rPr kumimoji="1" lang="en-US" altLang="zh-CN" sz="2400" b="1">
                <a:solidFill>
                  <a:srgbClr val="0000FF"/>
                </a:solidFill>
                <a:latin typeface="Times New Roman" pitchFamily="18" charset="0"/>
              </a:rPr>
              <a:t>)</a:t>
            </a:r>
          </a:p>
        </p:txBody>
      </p:sp>
      <p:sp>
        <p:nvSpPr>
          <p:cNvPr id="91142" name="Text Box 6"/>
          <p:cNvSpPr txBox="1">
            <a:spLocks noChangeArrowheads="1"/>
          </p:cNvSpPr>
          <p:nvPr/>
        </p:nvSpPr>
        <p:spPr bwMode="auto">
          <a:xfrm>
            <a:off x="395288" y="4292600"/>
            <a:ext cx="12954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000" b="1">
                <a:solidFill>
                  <a:schemeClr val="tx2"/>
                </a:solidFill>
              </a:rPr>
              <a:t>friends should be the same</a:t>
            </a:r>
          </a:p>
        </p:txBody>
      </p:sp>
      <p:sp>
        <p:nvSpPr>
          <p:cNvPr id="91144" name="Text Box 8"/>
          <p:cNvSpPr txBox="1">
            <a:spLocks noChangeArrowheads="1"/>
          </p:cNvSpPr>
          <p:nvPr/>
        </p:nvSpPr>
        <p:spPr bwMode="auto">
          <a:xfrm>
            <a:off x="2411413" y="620713"/>
            <a:ext cx="58324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b="1">
                <a:solidFill>
                  <a:schemeClr val="tx2"/>
                </a:solidFill>
              </a:rPr>
              <a:t>…a good friend is like a</a:t>
            </a:r>
            <a:r>
              <a:rPr lang="en-US" altLang="zh-CN"/>
              <a:t>                     .  </a:t>
            </a:r>
          </a:p>
        </p:txBody>
      </p:sp>
      <p:sp>
        <p:nvSpPr>
          <p:cNvPr id="91145" name="Line 9"/>
          <p:cNvSpPr>
            <a:spLocks noChangeShapeType="1"/>
          </p:cNvSpPr>
          <p:nvPr/>
        </p:nvSpPr>
        <p:spPr bwMode="auto">
          <a:xfrm>
            <a:off x="6156325" y="1125538"/>
            <a:ext cx="1066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1146" name="Rectangle 10"/>
          <p:cNvSpPr>
            <a:spLocks noChangeArrowheads="1"/>
          </p:cNvSpPr>
          <p:nvPr/>
        </p:nvSpPr>
        <p:spPr bwMode="auto">
          <a:xfrm>
            <a:off x="1979613" y="1484313"/>
            <a:ext cx="2209800" cy="685800"/>
          </a:xfrm>
          <a:prstGeom prst="rect">
            <a:avLst/>
          </a:prstGeom>
          <a:noFill/>
          <a:ln>
            <a:noFill/>
          </a:ln>
          <a:effectLst/>
          <a:extLst>
            <a:ext uri="{909E8E84-426E-40DD-AFC4-6F175D3DCCD1}">
              <a14:hiddenFill xmlns:a14="http://schemas.microsoft.com/office/drawing/2010/main">
                <a:solidFill>
                  <a:srgbClr val="33CCCC"/>
                </a:solidFill>
              </a14:hiddenFill>
            </a:ext>
            <a:ext uri="{91240B29-F687-4F45-9708-019B960494DF}">
              <a14:hiddenLine xmlns:a14="http://schemas.microsoft.com/office/drawing/2010/main" w="9525">
                <a:solidFill>
                  <a:srgbClr val="33CC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sz="2400" b="1">
                <a:solidFill>
                  <a:schemeClr val="tx2"/>
                </a:solidFill>
              </a:rPr>
              <a:t>I’m…</a:t>
            </a:r>
          </a:p>
        </p:txBody>
      </p:sp>
      <p:sp>
        <p:nvSpPr>
          <p:cNvPr id="91147" name="Text Box 11"/>
          <p:cNvSpPr txBox="1">
            <a:spLocks noChangeArrowheads="1"/>
          </p:cNvSpPr>
          <p:nvPr/>
        </p:nvSpPr>
        <p:spPr bwMode="auto">
          <a:xfrm>
            <a:off x="2268538" y="2708275"/>
            <a:ext cx="79930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b="1">
                <a:solidFill>
                  <a:schemeClr val="tx2"/>
                </a:solidFill>
              </a:rPr>
              <a:t>My best friend Yuan Li is                   ,too.</a:t>
            </a:r>
          </a:p>
        </p:txBody>
      </p:sp>
      <p:sp>
        <p:nvSpPr>
          <p:cNvPr id="91148" name="Line 12"/>
          <p:cNvSpPr>
            <a:spLocks noChangeShapeType="1"/>
          </p:cNvSpPr>
          <p:nvPr/>
        </p:nvSpPr>
        <p:spPr bwMode="auto">
          <a:xfrm>
            <a:off x="6156325" y="3141663"/>
            <a:ext cx="1066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1149" name="Text Box 13"/>
          <p:cNvSpPr txBox="1">
            <a:spLocks noChangeArrowheads="1"/>
          </p:cNvSpPr>
          <p:nvPr/>
        </p:nvSpPr>
        <p:spPr bwMode="auto">
          <a:xfrm>
            <a:off x="2339975" y="3789363"/>
            <a:ext cx="2667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b="1">
                <a:solidFill>
                  <a:schemeClr val="tx2"/>
                </a:solidFill>
              </a:rPr>
              <a:t>So we…</a:t>
            </a:r>
          </a:p>
        </p:txBody>
      </p:sp>
      <p:sp>
        <p:nvSpPr>
          <p:cNvPr id="91150" name="Text Box 14"/>
          <p:cNvSpPr txBox="1">
            <a:spLocks noChangeArrowheads="1"/>
          </p:cNvSpPr>
          <p:nvPr/>
        </p:nvSpPr>
        <p:spPr bwMode="auto">
          <a:xfrm>
            <a:off x="2195513" y="4941888"/>
            <a:ext cx="6948487"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b="1">
                <a:solidFill>
                  <a:schemeClr val="tx2"/>
                </a:solidFill>
              </a:rPr>
              <a:t>…friends are like                   -you don’t need a lot of them                              they’re good.</a:t>
            </a:r>
          </a:p>
        </p:txBody>
      </p:sp>
      <p:sp>
        <p:nvSpPr>
          <p:cNvPr id="91151" name="Line 15"/>
          <p:cNvSpPr>
            <a:spLocks noChangeShapeType="1"/>
          </p:cNvSpPr>
          <p:nvPr/>
        </p:nvSpPr>
        <p:spPr bwMode="auto">
          <a:xfrm>
            <a:off x="4932363" y="5373688"/>
            <a:ext cx="1066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1152" name="Line 16"/>
          <p:cNvSpPr>
            <a:spLocks noChangeShapeType="1"/>
          </p:cNvSpPr>
          <p:nvPr/>
        </p:nvSpPr>
        <p:spPr bwMode="auto">
          <a:xfrm>
            <a:off x="3851275" y="5876925"/>
            <a:ext cx="2514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1155" name="AutoShape 19"/>
          <p:cNvSpPr>
            <a:spLocks/>
          </p:cNvSpPr>
          <p:nvPr/>
        </p:nvSpPr>
        <p:spPr bwMode="auto">
          <a:xfrm>
            <a:off x="1692275" y="765175"/>
            <a:ext cx="720725" cy="5473700"/>
          </a:xfrm>
          <a:prstGeom prst="leftBrace">
            <a:avLst>
              <a:gd name="adj1" fmla="val 63289"/>
              <a:gd name="adj2" fmla="val 50000"/>
            </a:avLst>
          </a:prstGeom>
          <a:noFill/>
          <a:ln w="254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1177" name="Line 41"/>
          <p:cNvSpPr>
            <a:spLocks noChangeShapeType="1"/>
          </p:cNvSpPr>
          <p:nvPr/>
        </p:nvSpPr>
        <p:spPr bwMode="auto">
          <a:xfrm>
            <a:off x="755650" y="3716338"/>
            <a:ext cx="0" cy="3048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1178" name="Text Box 42"/>
          <p:cNvSpPr txBox="1">
            <a:spLocks noChangeArrowheads="1"/>
          </p:cNvSpPr>
          <p:nvPr/>
        </p:nvSpPr>
        <p:spPr bwMode="auto">
          <a:xfrm>
            <a:off x="6084888" y="620713"/>
            <a:ext cx="152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b="1">
                <a:solidFill>
                  <a:srgbClr val="FF0000"/>
                </a:solidFill>
              </a:rPr>
              <a:t>mirror</a:t>
            </a:r>
          </a:p>
        </p:txBody>
      </p:sp>
      <p:sp>
        <p:nvSpPr>
          <p:cNvPr id="91179" name="Text Box 43"/>
          <p:cNvSpPr txBox="1">
            <a:spLocks noChangeArrowheads="1"/>
          </p:cNvSpPr>
          <p:nvPr/>
        </p:nvSpPr>
        <p:spPr bwMode="auto">
          <a:xfrm>
            <a:off x="6156325" y="2636838"/>
            <a:ext cx="1143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b="1">
                <a:solidFill>
                  <a:srgbClr val="FF0000"/>
                </a:solidFill>
              </a:rPr>
              <a:t>quiet</a:t>
            </a:r>
          </a:p>
        </p:txBody>
      </p:sp>
      <p:sp>
        <p:nvSpPr>
          <p:cNvPr id="91180" name="Text Box 44"/>
          <p:cNvSpPr txBox="1">
            <a:spLocks noChangeArrowheads="1"/>
          </p:cNvSpPr>
          <p:nvPr/>
        </p:nvSpPr>
        <p:spPr bwMode="auto">
          <a:xfrm>
            <a:off x="4932363" y="5013325"/>
            <a:ext cx="1143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b="1">
                <a:solidFill>
                  <a:srgbClr val="FF0000"/>
                </a:solidFill>
              </a:rPr>
              <a:t>books</a:t>
            </a:r>
          </a:p>
        </p:txBody>
      </p:sp>
      <p:sp>
        <p:nvSpPr>
          <p:cNvPr id="91181" name="Text Box 45"/>
          <p:cNvSpPr txBox="1">
            <a:spLocks noChangeArrowheads="1"/>
          </p:cNvSpPr>
          <p:nvPr/>
        </p:nvSpPr>
        <p:spPr bwMode="auto">
          <a:xfrm>
            <a:off x="4284663" y="5445125"/>
            <a:ext cx="2362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b="1">
                <a:solidFill>
                  <a:srgbClr val="FF0000"/>
                </a:solidFill>
              </a:rPr>
              <a:t>as long</a:t>
            </a:r>
            <a:r>
              <a:rPr lang="en-US" altLang="zh-CN" sz="2400" b="1">
                <a:solidFill>
                  <a:srgbClr val="3333FF"/>
                </a:solidFill>
              </a:rPr>
              <a:t> </a:t>
            </a:r>
            <a:r>
              <a:rPr lang="en-US" altLang="zh-CN" sz="2400" b="1">
                <a:solidFill>
                  <a:srgbClr val="FF0000"/>
                </a:solidFill>
              </a:rPr>
              <a:t>as</a:t>
            </a:r>
          </a:p>
        </p:txBody>
      </p:sp>
      <p:sp>
        <p:nvSpPr>
          <p:cNvPr id="91188" name="Rectangle 52"/>
          <p:cNvSpPr>
            <a:spLocks noChangeArrowheads="1"/>
          </p:cNvSpPr>
          <p:nvPr/>
        </p:nvSpPr>
        <p:spPr bwMode="auto">
          <a:xfrm>
            <a:off x="323850" y="4292600"/>
            <a:ext cx="1079500" cy="1368425"/>
          </a:xfrm>
          <a:prstGeom prst="rect">
            <a:avLst/>
          </a:prstGeom>
          <a:noFill/>
          <a:ln w="3810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zh-CN" b="1"/>
          </a:p>
        </p:txBody>
      </p:sp>
      <p:grpSp>
        <p:nvGrpSpPr>
          <p:cNvPr id="91191" name="Group 55"/>
          <p:cNvGrpSpPr>
            <a:grpSpLocks/>
          </p:cNvGrpSpPr>
          <p:nvPr/>
        </p:nvGrpSpPr>
        <p:grpSpPr bwMode="auto">
          <a:xfrm>
            <a:off x="0" y="836613"/>
            <a:ext cx="1951038" cy="2743200"/>
            <a:chOff x="657" y="890"/>
            <a:chExt cx="1229" cy="1728"/>
          </a:xfrm>
        </p:grpSpPr>
        <p:pic>
          <p:nvPicPr>
            <p:cNvPr id="91192" name="Picture 56" descr="修改后3_副本"/>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7" y="890"/>
              <a:ext cx="1229" cy="1406"/>
            </a:xfrm>
            <a:prstGeom prst="rect">
              <a:avLst/>
            </a:prstGeom>
            <a:noFill/>
            <a:extLst>
              <a:ext uri="{909E8E84-426E-40DD-AFC4-6F175D3DCCD1}">
                <a14:hiddenFill xmlns:a14="http://schemas.microsoft.com/office/drawing/2010/main">
                  <a:solidFill>
                    <a:srgbClr val="FFFFFF"/>
                  </a:solidFill>
                </a14:hiddenFill>
              </a:ext>
            </a:extLst>
          </p:spPr>
        </p:pic>
        <p:sp>
          <p:nvSpPr>
            <p:cNvPr id="91193" name="Rectangle 57"/>
            <p:cNvSpPr>
              <a:spLocks noChangeArrowheads="1"/>
            </p:cNvSpPr>
            <p:nvPr/>
          </p:nvSpPr>
          <p:spPr bwMode="auto">
            <a:xfrm>
              <a:off x="793" y="2387"/>
              <a:ext cx="82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
                <a:spcBef>
                  <a:spcPct val="20000"/>
                </a:spcBef>
              </a:pPr>
              <a:r>
                <a:rPr lang="en-US" altLang="zh-CN" b="1">
                  <a:solidFill>
                    <a:srgbClr val="0066CC"/>
                  </a:solidFill>
                </a:rPr>
                <a:t>Jeff Green</a:t>
              </a:r>
            </a:p>
          </p:txBody>
        </p:sp>
      </p:grpSp>
      <p:pic>
        <p:nvPicPr>
          <p:cNvPr id="91195" name="Picture 59" descr="2009120307130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3938" y="1125538"/>
            <a:ext cx="1512887" cy="1512887"/>
          </a:xfrm>
          <a:prstGeom prst="rect">
            <a:avLst/>
          </a:prstGeom>
          <a:noFill/>
          <a:extLst>
            <a:ext uri="{909E8E84-426E-40DD-AFC4-6F175D3DCCD1}">
              <a14:hiddenFill xmlns:a14="http://schemas.microsoft.com/office/drawing/2010/main">
                <a:solidFill>
                  <a:srgbClr val="FFFFFF"/>
                </a:solidFill>
              </a14:hiddenFill>
            </a:ext>
          </a:extLst>
        </p:spPr>
      </p:pic>
      <p:pic>
        <p:nvPicPr>
          <p:cNvPr id="91197" name="Picture 61" descr="5256385_120351866000_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8263" y="1125538"/>
            <a:ext cx="1584325" cy="1584325"/>
          </a:xfrm>
          <a:prstGeom prst="rect">
            <a:avLst/>
          </a:prstGeom>
          <a:noFill/>
          <a:extLst>
            <a:ext uri="{909E8E84-426E-40DD-AFC4-6F175D3DCCD1}">
              <a14:hiddenFill xmlns:a14="http://schemas.microsoft.com/office/drawing/2010/main">
                <a:solidFill>
                  <a:srgbClr val="FFFFFF"/>
                </a:solidFill>
              </a14:hiddenFill>
            </a:ext>
          </a:extLst>
        </p:spPr>
      </p:pic>
      <p:pic>
        <p:nvPicPr>
          <p:cNvPr id="91198" name="Picture 62" descr="3309-110Z22124096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63938" y="3141663"/>
            <a:ext cx="2879725" cy="188118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9" fill="hold" nodeType="clickEffect">
                                  <p:stCondLst>
                                    <p:cond delay="0"/>
                                  </p:stCondLst>
                                  <p:childTnLst>
                                    <p:set>
                                      <p:cBhvr>
                                        <p:cTn id="6" dur="1" fill="hold">
                                          <p:stCondLst>
                                            <p:cond delay="0"/>
                                          </p:stCondLst>
                                        </p:cTn>
                                        <p:tgtEl>
                                          <p:spTgt spid="91195"/>
                                        </p:tgtEl>
                                        <p:attrNameLst>
                                          <p:attrName>style.visibility</p:attrName>
                                        </p:attrNameLst>
                                      </p:cBhvr>
                                      <p:to>
                                        <p:strVal val="visible"/>
                                      </p:to>
                                    </p:set>
                                    <p:anim calcmode="lin" valueType="num">
                                      <p:cBhvr additive="base">
                                        <p:cTn id="7" dur="500" fill="hold"/>
                                        <p:tgtEl>
                                          <p:spTgt spid="91195"/>
                                        </p:tgtEl>
                                        <p:attrNameLst>
                                          <p:attrName>ppt_x</p:attrName>
                                        </p:attrNameLst>
                                      </p:cBhvr>
                                      <p:tavLst>
                                        <p:tav tm="0">
                                          <p:val>
                                            <p:strVal val="0-#ppt_w/2"/>
                                          </p:val>
                                        </p:tav>
                                        <p:tav tm="100000">
                                          <p:val>
                                            <p:strVal val="#ppt_x"/>
                                          </p:val>
                                        </p:tav>
                                      </p:tavLst>
                                    </p:anim>
                                    <p:anim calcmode="lin" valueType="num">
                                      <p:cBhvr additive="base">
                                        <p:cTn id="8" dur="500" fill="hold"/>
                                        <p:tgtEl>
                                          <p:spTgt spid="91195"/>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3" fill="hold" nodeType="clickEffect">
                                  <p:stCondLst>
                                    <p:cond delay="0"/>
                                  </p:stCondLst>
                                  <p:childTnLst>
                                    <p:set>
                                      <p:cBhvr>
                                        <p:cTn id="12" dur="1" fill="hold">
                                          <p:stCondLst>
                                            <p:cond delay="0"/>
                                          </p:stCondLst>
                                        </p:cTn>
                                        <p:tgtEl>
                                          <p:spTgt spid="91197"/>
                                        </p:tgtEl>
                                        <p:attrNameLst>
                                          <p:attrName>style.visibility</p:attrName>
                                        </p:attrNameLst>
                                      </p:cBhvr>
                                      <p:to>
                                        <p:strVal val="visible"/>
                                      </p:to>
                                    </p:set>
                                    <p:anim calcmode="lin" valueType="num">
                                      <p:cBhvr additive="base">
                                        <p:cTn id="13" dur="500" fill="hold"/>
                                        <p:tgtEl>
                                          <p:spTgt spid="91197"/>
                                        </p:tgtEl>
                                        <p:attrNameLst>
                                          <p:attrName>ppt_x</p:attrName>
                                        </p:attrNameLst>
                                      </p:cBhvr>
                                      <p:tavLst>
                                        <p:tav tm="0">
                                          <p:val>
                                            <p:strVal val="1+#ppt_w/2"/>
                                          </p:val>
                                        </p:tav>
                                        <p:tav tm="100000">
                                          <p:val>
                                            <p:strVal val="#ppt_x"/>
                                          </p:val>
                                        </p:tav>
                                      </p:tavLst>
                                    </p:anim>
                                    <p:anim calcmode="lin" valueType="num">
                                      <p:cBhvr additive="base">
                                        <p:cTn id="14" dur="500" fill="hold"/>
                                        <p:tgtEl>
                                          <p:spTgt spid="91197"/>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nodeType="clickEffect">
                                  <p:stCondLst>
                                    <p:cond delay="0"/>
                                  </p:stCondLst>
                                  <p:childTnLst>
                                    <p:set>
                                      <p:cBhvr>
                                        <p:cTn id="18" dur="1" fill="hold">
                                          <p:stCondLst>
                                            <p:cond delay="0"/>
                                          </p:stCondLst>
                                        </p:cTn>
                                        <p:tgtEl>
                                          <p:spTgt spid="91198"/>
                                        </p:tgtEl>
                                        <p:attrNameLst>
                                          <p:attrName>style.visibility</p:attrName>
                                        </p:attrNameLst>
                                      </p:cBhvr>
                                      <p:to>
                                        <p:strVal val="visible"/>
                                      </p:to>
                                    </p:set>
                                    <p:anim calcmode="lin" valueType="num">
                                      <p:cBhvr additive="base">
                                        <p:cTn id="19" dur="500" fill="hold"/>
                                        <p:tgtEl>
                                          <p:spTgt spid="91198"/>
                                        </p:tgtEl>
                                        <p:attrNameLst>
                                          <p:attrName>ppt_x</p:attrName>
                                        </p:attrNameLst>
                                      </p:cBhvr>
                                      <p:tavLst>
                                        <p:tav tm="0">
                                          <p:val>
                                            <p:strVal val="1+#ppt_w/2"/>
                                          </p:val>
                                        </p:tav>
                                        <p:tav tm="100000">
                                          <p:val>
                                            <p:strVal val="#ppt_x"/>
                                          </p:val>
                                        </p:tav>
                                      </p:tavLst>
                                    </p:anim>
                                    <p:anim calcmode="lin" valueType="num">
                                      <p:cBhvr additive="base">
                                        <p:cTn id="20" dur="500" fill="hold"/>
                                        <p:tgtEl>
                                          <p:spTgt spid="9119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ext Box 2"/>
          <p:cNvSpPr txBox="1">
            <a:spLocks noChangeArrowheads="1"/>
          </p:cNvSpPr>
          <p:nvPr/>
        </p:nvSpPr>
        <p:spPr bwMode="auto">
          <a:xfrm>
            <a:off x="0" y="0"/>
            <a:ext cx="5181600" cy="45720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2400" b="1">
                <a:solidFill>
                  <a:srgbClr val="0000FF"/>
                </a:solidFill>
                <a:latin typeface="Times New Roman" pitchFamily="18" charset="0"/>
              </a:rPr>
              <a:t>Careful reading (III) —— Retell</a:t>
            </a:r>
          </a:p>
        </p:txBody>
      </p:sp>
      <p:sp>
        <p:nvSpPr>
          <p:cNvPr id="92167" name="AutoShape 7"/>
          <p:cNvSpPr>
            <a:spLocks/>
          </p:cNvSpPr>
          <p:nvPr/>
        </p:nvSpPr>
        <p:spPr bwMode="auto">
          <a:xfrm>
            <a:off x="1908175" y="620713"/>
            <a:ext cx="431800" cy="6237287"/>
          </a:xfrm>
          <a:prstGeom prst="leftBrace">
            <a:avLst>
              <a:gd name="adj1" fmla="val 120374"/>
              <a:gd name="adj2" fmla="val 50000"/>
            </a:avLst>
          </a:prstGeom>
          <a:noFill/>
          <a:ln w="254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2178" name="Text Box 18"/>
          <p:cNvSpPr txBox="1">
            <a:spLocks noChangeArrowheads="1"/>
          </p:cNvSpPr>
          <p:nvPr/>
        </p:nvSpPr>
        <p:spPr bwMode="auto">
          <a:xfrm>
            <a:off x="323850" y="4652963"/>
            <a:ext cx="1763713"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b="1">
                <a:solidFill>
                  <a:schemeClr val="tx2"/>
                </a:solidFill>
              </a:rPr>
              <a:t>friends should be different</a:t>
            </a:r>
          </a:p>
        </p:txBody>
      </p:sp>
      <p:sp>
        <p:nvSpPr>
          <p:cNvPr id="92180" name="Text Box 20"/>
          <p:cNvSpPr txBox="1">
            <a:spLocks noChangeArrowheads="1"/>
          </p:cNvSpPr>
          <p:nvPr/>
        </p:nvSpPr>
        <p:spPr bwMode="auto">
          <a:xfrm>
            <a:off x="2411413" y="549275"/>
            <a:ext cx="533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b="1">
                <a:solidFill>
                  <a:schemeClr val="tx2"/>
                </a:solidFill>
              </a:rPr>
              <a:t>It’s not                      to be the same.</a:t>
            </a:r>
          </a:p>
        </p:txBody>
      </p:sp>
      <p:sp>
        <p:nvSpPr>
          <p:cNvPr id="92181" name="Text Box 21"/>
          <p:cNvSpPr txBox="1">
            <a:spLocks noChangeArrowheads="1"/>
          </p:cNvSpPr>
          <p:nvPr/>
        </p:nvSpPr>
        <p:spPr bwMode="auto">
          <a:xfrm>
            <a:off x="2195513" y="1268413"/>
            <a:ext cx="69484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b="1">
                <a:solidFill>
                  <a:schemeClr val="tx2"/>
                </a:solidFill>
              </a:rPr>
              <a:t>My best friend Larry is                     from me.</a:t>
            </a:r>
          </a:p>
        </p:txBody>
      </p:sp>
      <p:sp>
        <p:nvSpPr>
          <p:cNvPr id="92182" name="Text Box 22"/>
          <p:cNvSpPr txBox="1">
            <a:spLocks noChangeArrowheads="1"/>
          </p:cNvSpPr>
          <p:nvPr/>
        </p:nvSpPr>
        <p:spPr bwMode="auto">
          <a:xfrm>
            <a:off x="2339975" y="2276475"/>
            <a:ext cx="1371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b="1">
                <a:solidFill>
                  <a:schemeClr val="tx2"/>
                </a:solidFill>
              </a:rPr>
              <a:t>He…</a:t>
            </a:r>
          </a:p>
        </p:txBody>
      </p:sp>
      <p:sp>
        <p:nvSpPr>
          <p:cNvPr id="92183" name="Text Box 23"/>
          <p:cNvSpPr txBox="1">
            <a:spLocks noChangeArrowheads="1"/>
          </p:cNvSpPr>
          <p:nvPr/>
        </p:nvSpPr>
        <p:spPr bwMode="auto">
          <a:xfrm>
            <a:off x="2484438" y="5157788"/>
            <a:ext cx="1371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b="1">
                <a:solidFill>
                  <a:schemeClr val="tx2"/>
                </a:solidFill>
              </a:rPr>
              <a:t>I…</a:t>
            </a:r>
          </a:p>
        </p:txBody>
      </p:sp>
      <p:sp>
        <p:nvSpPr>
          <p:cNvPr id="92184" name="Text Box 24"/>
          <p:cNvSpPr txBox="1">
            <a:spLocks noChangeArrowheads="1"/>
          </p:cNvSpPr>
          <p:nvPr/>
        </p:nvSpPr>
        <p:spPr bwMode="auto">
          <a:xfrm>
            <a:off x="2195513" y="3860800"/>
            <a:ext cx="71294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b="1">
                <a:solidFill>
                  <a:schemeClr val="tx2"/>
                </a:solidFill>
              </a:rPr>
              <a:t>Larry often helps to                      the best in me.</a:t>
            </a:r>
          </a:p>
        </p:txBody>
      </p:sp>
      <p:sp>
        <p:nvSpPr>
          <p:cNvPr id="92185" name="Line 25"/>
          <p:cNvSpPr>
            <a:spLocks noChangeShapeType="1"/>
          </p:cNvSpPr>
          <p:nvPr/>
        </p:nvSpPr>
        <p:spPr bwMode="auto">
          <a:xfrm>
            <a:off x="3851275" y="1052513"/>
            <a:ext cx="13684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2186" name="Line 26"/>
          <p:cNvSpPr>
            <a:spLocks noChangeShapeType="1"/>
          </p:cNvSpPr>
          <p:nvPr/>
        </p:nvSpPr>
        <p:spPr bwMode="auto">
          <a:xfrm>
            <a:off x="5867400" y="1700213"/>
            <a:ext cx="1066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2187" name="Line 27"/>
          <p:cNvSpPr>
            <a:spLocks noChangeShapeType="1"/>
          </p:cNvSpPr>
          <p:nvPr/>
        </p:nvSpPr>
        <p:spPr bwMode="auto">
          <a:xfrm>
            <a:off x="5508625" y="4365625"/>
            <a:ext cx="1066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2200" name="Line 40"/>
          <p:cNvSpPr>
            <a:spLocks noChangeShapeType="1"/>
          </p:cNvSpPr>
          <p:nvPr/>
        </p:nvSpPr>
        <p:spPr bwMode="auto">
          <a:xfrm>
            <a:off x="1116013" y="3933825"/>
            <a:ext cx="0" cy="3048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2206" name="Text Box 46"/>
          <p:cNvSpPr txBox="1">
            <a:spLocks noChangeArrowheads="1"/>
          </p:cNvSpPr>
          <p:nvPr/>
        </p:nvSpPr>
        <p:spPr bwMode="auto">
          <a:xfrm>
            <a:off x="3635375" y="47625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b="1">
                <a:solidFill>
                  <a:srgbClr val="FF0000"/>
                </a:solidFill>
              </a:rPr>
              <a:t>necessary</a:t>
            </a:r>
          </a:p>
        </p:txBody>
      </p:sp>
      <p:sp>
        <p:nvSpPr>
          <p:cNvPr id="92207" name="Text Box 47"/>
          <p:cNvSpPr txBox="1">
            <a:spLocks noChangeArrowheads="1"/>
          </p:cNvSpPr>
          <p:nvPr/>
        </p:nvSpPr>
        <p:spPr bwMode="auto">
          <a:xfrm>
            <a:off x="5651500" y="1196975"/>
            <a:ext cx="1676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b="1">
                <a:solidFill>
                  <a:srgbClr val="FF0000"/>
                </a:solidFill>
              </a:rPr>
              <a:t>different</a:t>
            </a:r>
          </a:p>
        </p:txBody>
      </p:sp>
      <p:sp>
        <p:nvSpPr>
          <p:cNvPr id="92208" name="Text Box 48"/>
          <p:cNvSpPr txBox="1">
            <a:spLocks noChangeArrowheads="1"/>
          </p:cNvSpPr>
          <p:nvPr/>
        </p:nvSpPr>
        <p:spPr bwMode="auto">
          <a:xfrm>
            <a:off x="5219700" y="38608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b="1">
                <a:solidFill>
                  <a:srgbClr val="FF0000"/>
                </a:solidFill>
              </a:rPr>
              <a:t>bring out</a:t>
            </a:r>
          </a:p>
        </p:txBody>
      </p:sp>
      <p:sp>
        <p:nvSpPr>
          <p:cNvPr id="92213" name="Rectangle 53"/>
          <p:cNvSpPr>
            <a:spLocks noChangeArrowheads="1"/>
          </p:cNvSpPr>
          <p:nvPr/>
        </p:nvSpPr>
        <p:spPr bwMode="auto">
          <a:xfrm>
            <a:off x="250825" y="4581525"/>
            <a:ext cx="1692275" cy="1295400"/>
          </a:xfrm>
          <a:prstGeom prst="rect">
            <a:avLst/>
          </a:prstGeom>
          <a:noFill/>
          <a:ln w="3810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92215" name="Group 55"/>
          <p:cNvGrpSpPr>
            <a:grpSpLocks/>
          </p:cNvGrpSpPr>
          <p:nvPr/>
        </p:nvGrpSpPr>
        <p:grpSpPr bwMode="auto">
          <a:xfrm>
            <a:off x="0" y="1196975"/>
            <a:ext cx="2124075" cy="2670175"/>
            <a:chOff x="1882" y="890"/>
            <a:chExt cx="1859" cy="1682"/>
          </a:xfrm>
        </p:grpSpPr>
        <p:pic>
          <p:nvPicPr>
            <p:cNvPr id="92216" name="Picture 56" descr="修改后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82" y="890"/>
              <a:ext cx="1859" cy="1407"/>
            </a:xfrm>
            <a:prstGeom prst="rect">
              <a:avLst/>
            </a:prstGeom>
            <a:noFill/>
            <a:extLst>
              <a:ext uri="{909E8E84-426E-40DD-AFC4-6F175D3DCCD1}">
                <a14:hiddenFill xmlns:a14="http://schemas.microsoft.com/office/drawing/2010/main">
                  <a:solidFill>
                    <a:srgbClr val="FFFFFF"/>
                  </a:solidFill>
                </a14:hiddenFill>
              </a:ext>
            </a:extLst>
          </p:spPr>
        </p:pic>
        <p:sp>
          <p:nvSpPr>
            <p:cNvPr id="92217" name="Rectangle 57"/>
            <p:cNvSpPr>
              <a:spLocks noChangeArrowheads="1"/>
            </p:cNvSpPr>
            <p:nvPr/>
          </p:nvSpPr>
          <p:spPr bwMode="auto">
            <a:xfrm>
              <a:off x="2427" y="2341"/>
              <a:ext cx="112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
                <a:spcBef>
                  <a:spcPct val="20000"/>
                </a:spcBef>
              </a:pPr>
              <a:r>
                <a:rPr lang="en-US" altLang="zh-CN" b="1">
                  <a:solidFill>
                    <a:srgbClr val="0066CC"/>
                  </a:solidFill>
                </a:rPr>
                <a:t>Huang Lei</a:t>
              </a:r>
            </a:p>
          </p:txBody>
        </p:sp>
      </p:grpSp>
      <p:pic>
        <p:nvPicPr>
          <p:cNvPr id="92221" name="Picture 61" descr="t010027f937cbd614a3"/>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5148263" y="1989138"/>
            <a:ext cx="992187" cy="1584325"/>
          </a:xfrm>
          <a:prstGeom prst="rect">
            <a:avLst/>
          </a:prstGeom>
          <a:noFill/>
          <a:extLst>
            <a:ext uri="{909E8E84-426E-40DD-AFC4-6F175D3DCCD1}">
              <a14:hiddenFill xmlns:a14="http://schemas.microsoft.com/office/drawing/2010/main">
                <a:solidFill>
                  <a:srgbClr val="FFFFFF"/>
                </a:solidFill>
              </a14:hiddenFill>
            </a:ext>
          </a:extLst>
        </p:spPr>
      </p:pic>
      <p:pic>
        <p:nvPicPr>
          <p:cNvPr id="92222" name="Picture 62" descr="ge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04025" y="1989138"/>
            <a:ext cx="1908175" cy="1638300"/>
          </a:xfrm>
          <a:prstGeom prst="rect">
            <a:avLst/>
          </a:prstGeom>
          <a:noFill/>
          <a:extLst>
            <a:ext uri="{909E8E84-426E-40DD-AFC4-6F175D3DCCD1}">
              <a14:hiddenFill xmlns:a14="http://schemas.microsoft.com/office/drawing/2010/main">
                <a:solidFill>
                  <a:srgbClr val="FFFFFF"/>
                </a:solidFill>
              </a14:hiddenFill>
            </a:ext>
          </a:extLst>
        </p:spPr>
      </p:pic>
      <p:pic>
        <p:nvPicPr>
          <p:cNvPr id="92224" name="Picture 64" descr="5256385_120351866000_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87675" y="4437063"/>
            <a:ext cx="2232025" cy="2232025"/>
          </a:xfrm>
          <a:prstGeom prst="rect">
            <a:avLst/>
          </a:prstGeom>
          <a:noFill/>
          <a:extLst>
            <a:ext uri="{909E8E84-426E-40DD-AFC4-6F175D3DCCD1}">
              <a14:hiddenFill xmlns:a14="http://schemas.microsoft.com/office/drawing/2010/main">
                <a:solidFill>
                  <a:srgbClr val="FFFFFF"/>
                </a:solidFill>
              </a14:hiddenFill>
            </a:ext>
          </a:extLst>
        </p:spPr>
      </p:pic>
      <p:sp>
        <p:nvSpPr>
          <p:cNvPr id="92229" name="WordArt 69"/>
          <p:cNvSpPr>
            <a:spLocks noChangeArrowheads="1" noChangeShapeType="1" noTextEdit="1"/>
          </p:cNvSpPr>
          <p:nvPr/>
        </p:nvSpPr>
        <p:spPr bwMode="auto">
          <a:xfrm>
            <a:off x="3419475" y="1557338"/>
            <a:ext cx="1223963" cy="230505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altLang="zh-CN" sz="3600" kern="10">
                <a:ln w="9525">
                  <a:solidFill>
                    <a:srgbClr val="000000"/>
                  </a:solidFill>
                  <a:round/>
                  <a:headEnd/>
                  <a:tailEnd/>
                </a:ln>
                <a:solidFill>
                  <a:srgbClr val="FFFFFF"/>
                </a:solidFill>
                <a:latin typeface="宋体"/>
                <a:ea typeface="宋体"/>
              </a:rPr>
              <a:t>tall</a:t>
            </a:r>
            <a:endParaRPr lang="zh-CN" altLang="en-US" sz="3600" kern="10">
              <a:ln w="9525">
                <a:solidFill>
                  <a:srgbClr val="000000"/>
                </a:solidFill>
                <a:round/>
                <a:headEnd/>
                <a:tailEnd/>
              </a:ln>
              <a:solidFill>
                <a:srgbClr val="FFFFFF"/>
              </a:solidFill>
              <a:latin typeface="宋体"/>
              <a:ea typeface="宋体"/>
            </a:endParaRPr>
          </a:p>
        </p:txBody>
      </p:sp>
      <p:pic>
        <p:nvPicPr>
          <p:cNvPr id="92231" name="Picture 71" descr="改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35600" y="4437063"/>
            <a:ext cx="3457575" cy="2235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2229"/>
                                        </p:tgtEl>
                                        <p:attrNameLst>
                                          <p:attrName>style.visibility</p:attrName>
                                        </p:attrNameLst>
                                      </p:cBhvr>
                                      <p:to>
                                        <p:strVal val="visible"/>
                                      </p:to>
                                    </p:set>
                                    <p:anim calcmode="lin" valueType="num">
                                      <p:cBhvr additive="base">
                                        <p:cTn id="7" dur="500" fill="hold"/>
                                        <p:tgtEl>
                                          <p:spTgt spid="92229"/>
                                        </p:tgtEl>
                                        <p:attrNameLst>
                                          <p:attrName>ppt_x</p:attrName>
                                        </p:attrNameLst>
                                      </p:cBhvr>
                                      <p:tavLst>
                                        <p:tav tm="0">
                                          <p:val>
                                            <p:strVal val="0-#ppt_w/2"/>
                                          </p:val>
                                        </p:tav>
                                        <p:tav tm="100000">
                                          <p:val>
                                            <p:strVal val="#ppt_x"/>
                                          </p:val>
                                        </p:tav>
                                      </p:tavLst>
                                    </p:anim>
                                    <p:anim calcmode="lin" valueType="num">
                                      <p:cBhvr additive="base">
                                        <p:cTn id="8" dur="500" fill="hold"/>
                                        <p:tgtEl>
                                          <p:spTgt spid="9222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1" fill="hold" nodeType="clickEffect">
                                  <p:stCondLst>
                                    <p:cond delay="0"/>
                                  </p:stCondLst>
                                  <p:childTnLst>
                                    <p:set>
                                      <p:cBhvr>
                                        <p:cTn id="12" dur="1" fill="hold">
                                          <p:stCondLst>
                                            <p:cond delay="0"/>
                                          </p:stCondLst>
                                        </p:cTn>
                                        <p:tgtEl>
                                          <p:spTgt spid="92221"/>
                                        </p:tgtEl>
                                        <p:attrNameLst>
                                          <p:attrName>style.visibility</p:attrName>
                                        </p:attrNameLst>
                                      </p:cBhvr>
                                      <p:to>
                                        <p:strVal val="visible"/>
                                      </p:to>
                                    </p:set>
                                    <p:anim calcmode="lin" valueType="num">
                                      <p:cBhvr additive="base">
                                        <p:cTn id="13" dur="500" fill="hold"/>
                                        <p:tgtEl>
                                          <p:spTgt spid="92221"/>
                                        </p:tgtEl>
                                        <p:attrNameLst>
                                          <p:attrName>ppt_x</p:attrName>
                                        </p:attrNameLst>
                                      </p:cBhvr>
                                      <p:tavLst>
                                        <p:tav tm="0">
                                          <p:val>
                                            <p:strVal val="#ppt_x"/>
                                          </p:val>
                                        </p:tav>
                                        <p:tav tm="100000">
                                          <p:val>
                                            <p:strVal val="#ppt_x"/>
                                          </p:val>
                                        </p:tav>
                                      </p:tavLst>
                                    </p:anim>
                                    <p:anim calcmode="lin" valueType="num">
                                      <p:cBhvr additive="base">
                                        <p:cTn id="14" dur="500" fill="hold"/>
                                        <p:tgtEl>
                                          <p:spTgt spid="92221"/>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nodeType="clickEffect">
                                  <p:stCondLst>
                                    <p:cond delay="0"/>
                                  </p:stCondLst>
                                  <p:childTnLst>
                                    <p:set>
                                      <p:cBhvr>
                                        <p:cTn id="18" dur="1" fill="hold">
                                          <p:stCondLst>
                                            <p:cond delay="0"/>
                                          </p:stCondLst>
                                        </p:cTn>
                                        <p:tgtEl>
                                          <p:spTgt spid="92222"/>
                                        </p:tgtEl>
                                        <p:attrNameLst>
                                          <p:attrName>style.visibility</p:attrName>
                                        </p:attrNameLst>
                                      </p:cBhvr>
                                      <p:to>
                                        <p:strVal val="visible"/>
                                      </p:to>
                                    </p:set>
                                    <p:anim calcmode="lin" valueType="num">
                                      <p:cBhvr additive="base">
                                        <p:cTn id="19" dur="500" fill="hold"/>
                                        <p:tgtEl>
                                          <p:spTgt spid="92222"/>
                                        </p:tgtEl>
                                        <p:attrNameLst>
                                          <p:attrName>ppt_x</p:attrName>
                                        </p:attrNameLst>
                                      </p:cBhvr>
                                      <p:tavLst>
                                        <p:tav tm="0">
                                          <p:val>
                                            <p:strVal val="1+#ppt_w/2"/>
                                          </p:val>
                                        </p:tav>
                                        <p:tav tm="100000">
                                          <p:val>
                                            <p:strVal val="#ppt_x"/>
                                          </p:val>
                                        </p:tav>
                                      </p:tavLst>
                                    </p:anim>
                                    <p:anim calcmode="lin" valueType="num">
                                      <p:cBhvr additive="base">
                                        <p:cTn id="20" dur="500" fill="hold"/>
                                        <p:tgtEl>
                                          <p:spTgt spid="92222"/>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92224"/>
                                        </p:tgtEl>
                                        <p:attrNameLst>
                                          <p:attrName>style.visibility</p:attrName>
                                        </p:attrNameLst>
                                      </p:cBhvr>
                                      <p:to>
                                        <p:strVal val="visible"/>
                                      </p:to>
                                    </p:set>
                                    <p:anim calcmode="lin" valueType="num">
                                      <p:cBhvr additive="base">
                                        <p:cTn id="25" dur="500" fill="hold"/>
                                        <p:tgtEl>
                                          <p:spTgt spid="92224"/>
                                        </p:tgtEl>
                                        <p:attrNameLst>
                                          <p:attrName>ppt_x</p:attrName>
                                        </p:attrNameLst>
                                      </p:cBhvr>
                                      <p:tavLst>
                                        <p:tav tm="0">
                                          <p:val>
                                            <p:strVal val="#ppt_x"/>
                                          </p:val>
                                        </p:tav>
                                        <p:tav tm="100000">
                                          <p:val>
                                            <p:strVal val="#ppt_x"/>
                                          </p:val>
                                        </p:tav>
                                      </p:tavLst>
                                    </p:anim>
                                    <p:anim calcmode="lin" valueType="num">
                                      <p:cBhvr additive="base">
                                        <p:cTn id="26" dur="500" fill="hold"/>
                                        <p:tgtEl>
                                          <p:spTgt spid="92224"/>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6" fill="hold" nodeType="clickEffect">
                                  <p:stCondLst>
                                    <p:cond delay="0"/>
                                  </p:stCondLst>
                                  <p:childTnLst>
                                    <p:set>
                                      <p:cBhvr>
                                        <p:cTn id="30" dur="1" fill="hold">
                                          <p:stCondLst>
                                            <p:cond delay="0"/>
                                          </p:stCondLst>
                                        </p:cTn>
                                        <p:tgtEl>
                                          <p:spTgt spid="92231"/>
                                        </p:tgtEl>
                                        <p:attrNameLst>
                                          <p:attrName>style.visibility</p:attrName>
                                        </p:attrNameLst>
                                      </p:cBhvr>
                                      <p:to>
                                        <p:strVal val="visible"/>
                                      </p:to>
                                    </p:set>
                                    <p:anim calcmode="lin" valueType="num">
                                      <p:cBhvr additive="base">
                                        <p:cTn id="31" dur="500" fill="hold"/>
                                        <p:tgtEl>
                                          <p:spTgt spid="92231"/>
                                        </p:tgtEl>
                                        <p:attrNameLst>
                                          <p:attrName>ppt_x</p:attrName>
                                        </p:attrNameLst>
                                      </p:cBhvr>
                                      <p:tavLst>
                                        <p:tav tm="0">
                                          <p:val>
                                            <p:strVal val="1+#ppt_w/2"/>
                                          </p:val>
                                        </p:tav>
                                        <p:tav tm="100000">
                                          <p:val>
                                            <p:strVal val="#ppt_x"/>
                                          </p:val>
                                        </p:tav>
                                      </p:tavLst>
                                    </p:anim>
                                    <p:anim calcmode="lin" valueType="num">
                                      <p:cBhvr additive="base">
                                        <p:cTn id="32" dur="500" fill="hold"/>
                                        <p:tgtEl>
                                          <p:spTgt spid="922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2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ext Box 2"/>
          <p:cNvSpPr txBox="1">
            <a:spLocks noChangeArrowheads="1"/>
          </p:cNvSpPr>
          <p:nvPr/>
        </p:nvSpPr>
        <p:spPr bwMode="auto">
          <a:xfrm>
            <a:off x="0" y="0"/>
            <a:ext cx="5181600" cy="45720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2400" b="1">
                <a:solidFill>
                  <a:srgbClr val="0000FF"/>
                </a:solidFill>
                <a:latin typeface="Times New Roman" pitchFamily="18" charset="0"/>
              </a:rPr>
              <a:t>Careful reading (III) —— Retell</a:t>
            </a:r>
          </a:p>
        </p:txBody>
      </p:sp>
      <p:sp>
        <p:nvSpPr>
          <p:cNvPr id="93213" name="Line 29"/>
          <p:cNvSpPr>
            <a:spLocks noChangeShapeType="1"/>
          </p:cNvSpPr>
          <p:nvPr/>
        </p:nvSpPr>
        <p:spPr bwMode="auto">
          <a:xfrm>
            <a:off x="1116013" y="3933825"/>
            <a:ext cx="0" cy="30480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3214" name="Text Box 30"/>
          <p:cNvSpPr txBox="1">
            <a:spLocks noChangeArrowheads="1"/>
          </p:cNvSpPr>
          <p:nvPr/>
        </p:nvSpPr>
        <p:spPr bwMode="auto">
          <a:xfrm>
            <a:off x="179388" y="4797425"/>
            <a:ext cx="2520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b="1">
                <a:solidFill>
                  <a:schemeClr val="tx2"/>
                </a:solidFill>
              </a:rPr>
              <a:t>doesn’t care</a:t>
            </a:r>
          </a:p>
        </p:txBody>
      </p:sp>
      <p:sp>
        <p:nvSpPr>
          <p:cNvPr id="93216" name="AutoShape 32"/>
          <p:cNvSpPr>
            <a:spLocks/>
          </p:cNvSpPr>
          <p:nvPr/>
        </p:nvSpPr>
        <p:spPr bwMode="auto">
          <a:xfrm>
            <a:off x="2484438" y="836613"/>
            <a:ext cx="574675" cy="6021387"/>
          </a:xfrm>
          <a:prstGeom prst="leftBrace">
            <a:avLst>
              <a:gd name="adj1" fmla="val 87316"/>
              <a:gd name="adj2" fmla="val 50000"/>
            </a:avLst>
          </a:prstGeom>
          <a:noFill/>
          <a:ln w="254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3217" name="Text Box 33"/>
          <p:cNvSpPr txBox="1">
            <a:spLocks noChangeArrowheads="1"/>
          </p:cNvSpPr>
          <p:nvPr/>
        </p:nvSpPr>
        <p:spPr bwMode="auto">
          <a:xfrm>
            <a:off x="3132138" y="692150"/>
            <a:ext cx="457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b="1">
                <a:solidFill>
                  <a:schemeClr val="tx2"/>
                </a:solidFill>
              </a:rPr>
              <a:t>I don’t really care…</a:t>
            </a:r>
          </a:p>
        </p:txBody>
      </p:sp>
      <p:sp>
        <p:nvSpPr>
          <p:cNvPr id="93218" name="Text Box 34"/>
          <p:cNvSpPr txBox="1">
            <a:spLocks noChangeArrowheads="1"/>
          </p:cNvSpPr>
          <p:nvPr/>
        </p:nvSpPr>
        <p:spPr bwMode="auto">
          <a:xfrm>
            <a:off x="2916238" y="1557338"/>
            <a:ext cx="6227762"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b="1">
                <a:solidFill>
                  <a:schemeClr val="tx2"/>
                </a:solidFill>
              </a:rPr>
              <a:t>A true friend reaches for your               and touches your              .</a:t>
            </a:r>
          </a:p>
        </p:txBody>
      </p:sp>
      <p:sp>
        <p:nvSpPr>
          <p:cNvPr id="93219" name="Line 35"/>
          <p:cNvSpPr>
            <a:spLocks noChangeShapeType="1"/>
          </p:cNvSpPr>
          <p:nvPr/>
        </p:nvSpPr>
        <p:spPr bwMode="auto">
          <a:xfrm>
            <a:off x="7451725" y="1989138"/>
            <a:ext cx="914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3220" name="Line 36"/>
          <p:cNvSpPr>
            <a:spLocks noChangeShapeType="1"/>
          </p:cNvSpPr>
          <p:nvPr/>
        </p:nvSpPr>
        <p:spPr bwMode="auto">
          <a:xfrm>
            <a:off x="5724525" y="2420938"/>
            <a:ext cx="838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93221" name="Text Box 37"/>
          <p:cNvSpPr txBox="1">
            <a:spLocks noChangeArrowheads="1"/>
          </p:cNvSpPr>
          <p:nvPr/>
        </p:nvSpPr>
        <p:spPr bwMode="auto">
          <a:xfrm>
            <a:off x="2916238" y="2852738"/>
            <a:ext cx="37338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b="1">
                <a:solidFill>
                  <a:schemeClr val="tx2"/>
                </a:solidFill>
              </a:rPr>
              <a:t>My best friend Carol is…</a:t>
            </a:r>
          </a:p>
        </p:txBody>
      </p:sp>
      <p:sp>
        <p:nvSpPr>
          <p:cNvPr id="93222" name="Text Box 38"/>
          <p:cNvSpPr txBox="1">
            <a:spLocks noChangeArrowheads="1"/>
          </p:cNvSpPr>
          <p:nvPr/>
        </p:nvSpPr>
        <p:spPr bwMode="auto">
          <a:xfrm>
            <a:off x="3059113" y="4149725"/>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b="1">
                <a:solidFill>
                  <a:schemeClr val="tx2"/>
                </a:solidFill>
              </a:rPr>
              <a:t>I…</a:t>
            </a:r>
          </a:p>
        </p:txBody>
      </p:sp>
      <p:sp>
        <p:nvSpPr>
          <p:cNvPr id="93223" name="Text Box 39"/>
          <p:cNvSpPr txBox="1">
            <a:spLocks noChangeArrowheads="1"/>
          </p:cNvSpPr>
          <p:nvPr/>
        </p:nvSpPr>
        <p:spPr bwMode="auto">
          <a:xfrm>
            <a:off x="3059113" y="5876925"/>
            <a:ext cx="1371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b="1">
                <a:solidFill>
                  <a:schemeClr val="tx2"/>
                </a:solidFill>
              </a:rPr>
              <a:t>We…</a:t>
            </a:r>
          </a:p>
        </p:txBody>
      </p:sp>
      <p:sp>
        <p:nvSpPr>
          <p:cNvPr id="93233" name="Text Box 49"/>
          <p:cNvSpPr txBox="1">
            <a:spLocks noChangeArrowheads="1"/>
          </p:cNvSpPr>
          <p:nvPr/>
        </p:nvSpPr>
        <p:spPr bwMode="auto">
          <a:xfrm>
            <a:off x="7308850" y="1628775"/>
            <a:ext cx="152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b="1">
                <a:solidFill>
                  <a:srgbClr val="FF0000"/>
                </a:solidFill>
              </a:rPr>
              <a:t>hand</a:t>
            </a:r>
          </a:p>
        </p:txBody>
      </p:sp>
      <p:sp>
        <p:nvSpPr>
          <p:cNvPr id="93234" name="Text Box 50"/>
          <p:cNvSpPr txBox="1">
            <a:spLocks noChangeArrowheads="1"/>
          </p:cNvSpPr>
          <p:nvPr/>
        </p:nvSpPr>
        <p:spPr bwMode="auto">
          <a:xfrm>
            <a:off x="5651500" y="1989138"/>
            <a:ext cx="1066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b="1">
                <a:solidFill>
                  <a:srgbClr val="FF0000"/>
                </a:solidFill>
              </a:rPr>
              <a:t>heart</a:t>
            </a:r>
          </a:p>
        </p:txBody>
      </p:sp>
      <p:sp>
        <p:nvSpPr>
          <p:cNvPr id="93238" name="Rectangle 54"/>
          <p:cNvSpPr>
            <a:spLocks noChangeArrowheads="1"/>
          </p:cNvSpPr>
          <p:nvPr/>
        </p:nvSpPr>
        <p:spPr bwMode="auto">
          <a:xfrm>
            <a:off x="179388" y="4724400"/>
            <a:ext cx="2447925" cy="649288"/>
          </a:xfrm>
          <a:prstGeom prst="rect">
            <a:avLst/>
          </a:prstGeom>
          <a:noFill/>
          <a:ln w="3810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93239" name="Group 55"/>
          <p:cNvGrpSpPr>
            <a:grpSpLocks/>
          </p:cNvGrpSpPr>
          <p:nvPr/>
        </p:nvGrpSpPr>
        <p:grpSpPr bwMode="auto">
          <a:xfrm>
            <a:off x="0" y="1125538"/>
            <a:ext cx="2522538" cy="2670175"/>
            <a:chOff x="3742" y="890"/>
            <a:chExt cx="1589" cy="1682"/>
          </a:xfrm>
        </p:grpSpPr>
        <p:pic>
          <p:nvPicPr>
            <p:cNvPr id="93240" name="Picture 56" descr="修改后"/>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42" y="890"/>
              <a:ext cx="1589" cy="1448"/>
            </a:xfrm>
            <a:prstGeom prst="rect">
              <a:avLst/>
            </a:prstGeom>
            <a:noFill/>
            <a:extLst>
              <a:ext uri="{909E8E84-426E-40DD-AFC4-6F175D3DCCD1}">
                <a14:hiddenFill xmlns:a14="http://schemas.microsoft.com/office/drawing/2010/main">
                  <a:solidFill>
                    <a:srgbClr val="FFFFFF"/>
                  </a:solidFill>
                </a14:hiddenFill>
              </a:ext>
            </a:extLst>
          </p:spPr>
        </p:pic>
        <p:sp>
          <p:nvSpPr>
            <p:cNvPr id="93241" name="Rectangle 57"/>
            <p:cNvSpPr>
              <a:spLocks noChangeArrowheads="1"/>
            </p:cNvSpPr>
            <p:nvPr/>
          </p:nvSpPr>
          <p:spPr bwMode="auto">
            <a:xfrm>
              <a:off x="4059" y="2341"/>
              <a:ext cx="89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b="1">
                  <a:solidFill>
                    <a:srgbClr val="0066CC"/>
                  </a:solidFill>
                </a:rPr>
                <a:t>Mary Smith</a:t>
              </a:r>
            </a:p>
          </p:txBody>
        </p:sp>
      </p:grpSp>
      <p:pic>
        <p:nvPicPr>
          <p:cNvPr id="93243" name="Picture 59" descr="get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5375" y="3716338"/>
            <a:ext cx="2881313" cy="1439862"/>
          </a:xfrm>
          <a:prstGeom prst="rect">
            <a:avLst/>
          </a:prstGeom>
          <a:noFill/>
          <a:extLst>
            <a:ext uri="{909E8E84-426E-40DD-AFC4-6F175D3DCCD1}">
              <a14:hiddenFill xmlns:a14="http://schemas.microsoft.com/office/drawing/2010/main">
                <a:solidFill>
                  <a:srgbClr val="FFFFFF"/>
                </a:solidFill>
              </a14:hiddenFill>
            </a:ext>
          </a:extLst>
        </p:spPr>
      </p:pic>
      <p:pic>
        <p:nvPicPr>
          <p:cNvPr id="93244" name="Picture 60" descr="get (4)"/>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6659563" y="3733800"/>
            <a:ext cx="1584325" cy="1423988"/>
          </a:xfrm>
          <a:prstGeom prst="rect">
            <a:avLst/>
          </a:prstGeom>
          <a:noFill/>
          <a:extLst>
            <a:ext uri="{909E8E84-426E-40DD-AFC4-6F175D3DCCD1}">
              <a14:hiddenFill xmlns:a14="http://schemas.microsoft.com/office/drawing/2010/main">
                <a:solidFill>
                  <a:srgbClr val="FFFFFF"/>
                </a:solidFill>
              </a14:hiddenFill>
            </a:ext>
          </a:extLst>
        </p:spPr>
      </p:pic>
      <p:pic>
        <p:nvPicPr>
          <p:cNvPr id="93245" name="Picture 61" descr="get (5)"/>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6443663" y="2370138"/>
            <a:ext cx="1584325" cy="1347787"/>
          </a:xfrm>
          <a:prstGeom prst="rect">
            <a:avLst/>
          </a:prstGeom>
          <a:noFill/>
          <a:extLst>
            <a:ext uri="{909E8E84-426E-40DD-AFC4-6F175D3DCCD1}">
              <a14:hiddenFill xmlns:a14="http://schemas.microsoft.com/office/drawing/2010/main">
                <a:solidFill>
                  <a:srgbClr val="FFFFFF"/>
                </a:solidFill>
              </a14:hiddenFill>
            </a:ext>
          </a:extLst>
        </p:spPr>
      </p:pic>
      <p:pic>
        <p:nvPicPr>
          <p:cNvPr id="93246" name="Picture 62" descr="ge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40200" y="5170488"/>
            <a:ext cx="2160588" cy="168751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3" fill="hold" nodeType="clickEffect">
                                  <p:stCondLst>
                                    <p:cond delay="0"/>
                                  </p:stCondLst>
                                  <p:childTnLst>
                                    <p:set>
                                      <p:cBhvr>
                                        <p:cTn id="6" dur="1" fill="hold">
                                          <p:stCondLst>
                                            <p:cond delay="0"/>
                                          </p:stCondLst>
                                        </p:cTn>
                                        <p:tgtEl>
                                          <p:spTgt spid="93245"/>
                                        </p:tgtEl>
                                        <p:attrNameLst>
                                          <p:attrName>style.visibility</p:attrName>
                                        </p:attrNameLst>
                                      </p:cBhvr>
                                      <p:to>
                                        <p:strVal val="visible"/>
                                      </p:to>
                                    </p:set>
                                    <p:anim calcmode="lin" valueType="num">
                                      <p:cBhvr additive="base">
                                        <p:cTn id="7" dur="500" fill="hold"/>
                                        <p:tgtEl>
                                          <p:spTgt spid="93245"/>
                                        </p:tgtEl>
                                        <p:attrNameLst>
                                          <p:attrName>ppt_x</p:attrName>
                                        </p:attrNameLst>
                                      </p:cBhvr>
                                      <p:tavLst>
                                        <p:tav tm="0">
                                          <p:val>
                                            <p:strVal val="1+#ppt_w/2"/>
                                          </p:val>
                                        </p:tav>
                                        <p:tav tm="100000">
                                          <p:val>
                                            <p:strVal val="#ppt_x"/>
                                          </p:val>
                                        </p:tav>
                                      </p:tavLst>
                                    </p:anim>
                                    <p:anim calcmode="lin" valueType="num">
                                      <p:cBhvr additive="base">
                                        <p:cTn id="8" dur="500" fill="hold"/>
                                        <p:tgtEl>
                                          <p:spTgt spid="93245"/>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93243"/>
                                        </p:tgtEl>
                                        <p:attrNameLst>
                                          <p:attrName>style.visibility</p:attrName>
                                        </p:attrNameLst>
                                      </p:cBhvr>
                                      <p:to>
                                        <p:strVal val="visible"/>
                                      </p:to>
                                    </p:set>
                                    <p:anim calcmode="lin" valueType="num">
                                      <p:cBhvr additive="base">
                                        <p:cTn id="13" dur="500" fill="hold"/>
                                        <p:tgtEl>
                                          <p:spTgt spid="93243"/>
                                        </p:tgtEl>
                                        <p:attrNameLst>
                                          <p:attrName>ppt_x</p:attrName>
                                        </p:attrNameLst>
                                      </p:cBhvr>
                                      <p:tavLst>
                                        <p:tav tm="0">
                                          <p:val>
                                            <p:strVal val="0-#ppt_w/2"/>
                                          </p:val>
                                        </p:tav>
                                        <p:tav tm="100000">
                                          <p:val>
                                            <p:strVal val="#ppt_x"/>
                                          </p:val>
                                        </p:tav>
                                      </p:tavLst>
                                    </p:anim>
                                    <p:anim calcmode="lin" valueType="num">
                                      <p:cBhvr additive="base">
                                        <p:cTn id="14" dur="500" fill="hold"/>
                                        <p:tgtEl>
                                          <p:spTgt spid="93243"/>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nodeType="clickEffect">
                                  <p:stCondLst>
                                    <p:cond delay="0"/>
                                  </p:stCondLst>
                                  <p:childTnLst>
                                    <p:set>
                                      <p:cBhvr>
                                        <p:cTn id="18" dur="1" fill="hold">
                                          <p:stCondLst>
                                            <p:cond delay="0"/>
                                          </p:stCondLst>
                                        </p:cTn>
                                        <p:tgtEl>
                                          <p:spTgt spid="93244"/>
                                        </p:tgtEl>
                                        <p:attrNameLst>
                                          <p:attrName>style.visibility</p:attrName>
                                        </p:attrNameLst>
                                      </p:cBhvr>
                                      <p:to>
                                        <p:strVal val="visible"/>
                                      </p:to>
                                    </p:set>
                                    <p:anim calcmode="lin" valueType="num">
                                      <p:cBhvr additive="base">
                                        <p:cTn id="19" dur="500" fill="hold"/>
                                        <p:tgtEl>
                                          <p:spTgt spid="93244"/>
                                        </p:tgtEl>
                                        <p:attrNameLst>
                                          <p:attrName>ppt_x</p:attrName>
                                        </p:attrNameLst>
                                      </p:cBhvr>
                                      <p:tavLst>
                                        <p:tav tm="0">
                                          <p:val>
                                            <p:strVal val="1+#ppt_w/2"/>
                                          </p:val>
                                        </p:tav>
                                        <p:tav tm="100000">
                                          <p:val>
                                            <p:strVal val="#ppt_x"/>
                                          </p:val>
                                        </p:tav>
                                      </p:tavLst>
                                    </p:anim>
                                    <p:anim calcmode="lin" valueType="num">
                                      <p:cBhvr additive="base">
                                        <p:cTn id="20" dur="500" fill="hold"/>
                                        <p:tgtEl>
                                          <p:spTgt spid="93244"/>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93246"/>
                                        </p:tgtEl>
                                        <p:attrNameLst>
                                          <p:attrName>style.visibility</p:attrName>
                                        </p:attrNameLst>
                                      </p:cBhvr>
                                      <p:to>
                                        <p:strVal val="visible"/>
                                      </p:to>
                                    </p:set>
                                    <p:anim calcmode="lin" valueType="num">
                                      <p:cBhvr additive="base">
                                        <p:cTn id="25" dur="500" fill="hold"/>
                                        <p:tgtEl>
                                          <p:spTgt spid="93246"/>
                                        </p:tgtEl>
                                        <p:attrNameLst>
                                          <p:attrName>ppt_x</p:attrName>
                                        </p:attrNameLst>
                                      </p:cBhvr>
                                      <p:tavLst>
                                        <p:tav tm="0">
                                          <p:val>
                                            <p:strVal val="#ppt_x"/>
                                          </p:val>
                                        </p:tav>
                                        <p:tav tm="100000">
                                          <p:val>
                                            <p:strVal val="#ppt_x"/>
                                          </p:val>
                                        </p:tav>
                                      </p:tavLst>
                                    </p:anim>
                                    <p:anim calcmode="lin" valueType="num">
                                      <p:cBhvr additive="base">
                                        <p:cTn id="26" dur="500" fill="hold"/>
                                        <p:tgtEl>
                                          <p:spTgt spid="932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ChangeArrowheads="1"/>
          </p:cNvSpPr>
          <p:nvPr/>
        </p:nvSpPr>
        <p:spPr bwMode="auto">
          <a:xfrm>
            <a:off x="457200" y="1828800"/>
            <a:ext cx="824865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zh-CN" sz="3600" b="1"/>
              <a:t>A good friend is our nearest relation.</a:t>
            </a:r>
            <a:r>
              <a:rPr lang="en-US" altLang="zh-CN"/>
              <a:t> </a:t>
            </a:r>
          </a:p>
          <a:p>
            <a:r>
              <a:rPr lang="en-US" altLang="zh-CN" sz="3600" b="1"/>
              <a:t>                     </a:t>
            </a:r>
          </a:p>
          <a:p>
            <a:r>
              <a:rPr lang="en-US" altLang="zh-CN" sz="3600" b="1"/>
              <a:t>                      </a:t>
            </a:r>
            <a:r>
              <a:rPr lang="zh-CN" altLang="en-US" sz="3600" b="1"/>
              <a:t>良友如近亲。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WordArt 2"/>
          <p:cNvSpPr>
            <a:spLocks noChangeArrowheads="1" noChangeShapeType="1" noTextEdit="1"/>
          </p:cNvSpPr>
          <p:nvPr/>
        </p:nvSpPr>
        <p:spPr bwMode="auto">
          <a:xfrm>
            <a:off x="533400" y="152400"/>
            <a:ext cx="2592388" cy="1385888"/>
          </a:xfrm>
          <a:prstGeom prst="rect">
            <a:avLst/>
          </a:prstGeom>
        </p:spPr>
        <p:txBody>
          <a:bodyPr wrap="none" fromWordArt="1">
            <a:prstTxWarp prst="textCanDown">
              <a:avLst>
                <a:gd name="adj" fmla="val 14287"/>
              </a:avLst>
            </a:prstTxWarp>
          </a:bodyPr>
          <a:lstStyle/>
          <a:p>
            <a:pPr algn="ctr"/>
            <a:r>
              <a:rPr lang="en-US" altLang="zh-CN" sz="3600" b="1" kern="1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Times New Roman"/>
                <a:cs typeface="Times New Roman"/>
              </a:rPr>
              <a:t>Homework</a:t>
            </a:r>
            <a:endParaRPr lang="zh-CN" altLang="en-US" sz="3600" b="1" kern="1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Times New Roman"/>
              <a:cs typeface="Times New Roman"/>
            </a:endParaRPr>
          </a:p>
        </p:txBody>
      </p:sp>
      <p:sp>
        <p:nvSpPr>
          <p:cNvPr id="96259" name="Rectangle 3"/>
          <p:cNvSpPr>
            <a:spLocks noRot="1" noChangeArrowheads="1"/>
          </p:cNvSpPr>
          <p:nvPr/>
        </p:nvSpPr>
        <p:spPr bwMode="auto">
          <a:xfrm>
            <a:off x="3200400" y="228600"/>
            <a:ext cx="60960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zh-CN" sz="2000" b="1">
                <a:solidFill>
                  <a:schemeClr val="tx2"/>
                </a:solidFill>
                <a:latin typeface="Times New Roman" pitchFamily="18" charset="0"/>
              </a:rPr>
              <a:t>Which saying about friends is your favorite? Which friend do you think about when you read this saying ?</a:t>
            </a:r>
          </a:p>
        </p:txBody>
      </p:sp>
      <p:sp>
        <p:nvSpPr>
          <p:cNvPr id="96260" name="Rectangle 4"/>
          <p:cNvSpPr>
            <a:spLocks noRot="1" noChangeArrowheads="1"/>
          </p:cNvSpPr>
          <p:nvPr/>
        </p:nvSpPr>
        <p:spPr bwMode="auto">
          <a:xfrm>
            <a:off x="5410200" y="2743200"/>
            <a:ext cx="37338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endParaRPr lang="en-US" altLang="zh-CN" sz="2400">
              <a:solidFill>
                <a:schemeClr val="tx2"/>
              </a:solidFill>
              <a:latin typeface="Times New Roman" pitchFamily="18" charset="0"/>
            </a:endParaRPr>
          </a:p>
          <a:p>
            <a:pPr marL="342900" indent="-342900">
              <a:spcBef>
                <a:spcPct val="20000"/>
              </a:spcBef>
            </a:pPr>
            <a:r>
              <a:rPr lang="en-US" altLang="zh-CN" sz="2800">
                <a:solidFill>
                  <a:schemeClr val="tx2"/>
                </a:solidFill>
                <a:latin typeface="Times New Roman" pitchFamily="18" charset="0"/>
              </a:rPr>
              <a:t>    My favorite saying(</a:t>
            </a:r>
            <a:r>
              <a:rPr lang="zh-CN" altLang="en-US" sz="2800">
                <a:solidFill>
                  <a:schemeClr val="tx2"/>
                </a:solidFill>
                <a:latin typeface="Times New Roman" pitchFamily="18" charset="0"/>
              </a:rPr>
              <a:t>谚语</a:t>
            </a:r>
            <a:r>
              <a:rPr lang="en-US" altLang="zh-CN" sz="2800">
                <a:solidFill>
                  <a:schemeClr val="tx2"/>
                </a:solidFill>
                <a:latin typeface="Times New Roman" pitchFamily="18" charset="0"/>
              </a:rPr>
              <a:t>) is …It makes me think about my best friend. She/He…</a:t>
            </a:r>
          </a:p>
          <a:p>
            <a:pPr marL="342900" indent="-342900">
              <a:spcBef>
                <a:spcPct val="20000"/>
              </a:spcBef>
              <a:buFontTx/>
              <a:buChar char="•"/>
            </a:pPr>
            <a:endParaRPr lang="en-US" altLang="zh-CN" sz="3200">
              <a:solidFill>
                <a:schemeClr val="tx2"/>
              </a:solidFill>
            </a:endParaRPr>
          </a:p>
        </p:txBody>
      </p:sp>
      <p:pic>
        <p:nvPicPr>
          <p:cNvPr id="96261" name="Picture 5" descr="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286000"/>
            <a:ext cx="5410200" cy="338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6262" name="Rectangle 6"/>
          <p:cNvSpPr>
            <a:spLocks noChangeArrowheads="1"/>
          </p:cNvSpPr>
          <p:nvPr/>
        </p:nvSpPr>
        <p:spPr bwMode="auto">
          <a:xfrm>
            <a:off x="533400" y="3048000"/>
            <a:ext cx="45720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t>1. A good friend is like a mirror.</a:t>
            </a:r>
          </a:p>
          <a:p>
            <a:r>
              <a:rPr lang="en-US" altLang="zh-CN" b="1"/>
              <a:t>2. Friends are like books-you don’t read  </a:t>
            </a:r>
          </a:p>
          <a:p>
            <a:r>
              <a:rPr lang="en-US" altLang="zh-CN" b="1"/>
              <a:t>    a lot of them as long as they’re good.</a:t>
            </a:r>
          </a:p>
          <a:p>
            <a:r>
              <a:rPr lang="en-US" altLang="zh-CN" b="1"/>
              <a:t>3. My best friend helps me to bring out   </a:t>
            </a:r>
          </a:p>
          <a:p>
            <a:r>
              <a:rPr lang="en-US" altLang="zh-CN" b="1"/>
              <a:t>    the best in me.</a:t>
            </a:r>
          </a:p>
          <a:p>
            <a:r>
              <a:rPr lang="en-US" altLang="zh-CN" b="1"/>
              <a:t>4. A true friend reaches for your hand   </a:t>
            </a:r>
          </a:p>
          <a:p>
            <a:r>
              <a:rPr lang="en-US" altLang="zh-CN" b="1"/>
              <a:t>    and touches your heart.</a:t>
            </a:r>
          </a:p>
        </p:txBody>
      </p:sp>
    </p:spTree>
  </p:cSld>
  <p:clrMapOvr>
    <a:masterClrMapping/>
  </p:clrMapOvr>
  <p:transition>
    <p:plus/>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07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7891" name="AutoShape 3">
            <a:hlinkClick r:id="" action="ppaction://hlinkshowjump?jump=endshow" highlightClick="1"/>
          </p:cNvPr>
          <p:cNvSpPr>
            <a:spLocks noChangeArrowheads="1"/>
          </p:cNvSpPr>
          <p:nvPr/>
        </p:nvSpPr>
        <p:spPr bwMode="auto">
          <a:xfrm>
            <a:off x="7872413" y="6248400"/>
            <a:ext cx="738187" cy="381000"/>
          </a:xfrm>
          <a:prstGeom prst="actionButtonBlank">
            <a:avLst/>
          </a:prstGeom>
          <a:gradFill rotWithShape="0">
            <a:gsLst>
              <a:gs pos="0">
                <a:schemeClr val="hlink"/>
              </a:gs>
              <a:gs pos="100000">
                <a:schemeClr val="hlink">
                  <a:gamma/>
                  <a:shade val="89804"/>
                  <a:invGamma/>
                </a:schemeClr>
              </a:gs>
            </a:gsLst>
            <a:path path="rect">
              <a:fillToRect l="50000" t="50000" r="50000" b="50000"/>
            </a:path>
          </a:gradFill>
          <a:ln>
            <a:noFill/>
          </a:ln>
          <a:effectLst/>
          <a:extLst>
            <a:ext uri="{91240B29-F687-4F45-9708-019B960494DF}">
              <a14:hiddenLine xmlns:a14="http://schemas.microsoft.com/office/drawing/2010/main" w="9525">
                <a:solidFill>
                  <a:srgbClr val="00CC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pPr algn="ctr"/>
            <a:r>
              <a:rPr kumimoji="1" lang="zh-CN" altLang="en-US" sz="2000">
                <a:latin typeface="Times New Roman" pitchFamily="18" charset="0"/>
                <a:ea typeface="楷体_GB2312" pitchFamily="49" charset="-122"/>
              </a:rPr>
              <a:t>退出</a:t>
            </a:r>
          </a:p>
        </p:txBody>
      </p:sp>
      <p:sp>
        <p:nvSpPr>
          <p:cNvPr id="37892" name="WordArt 4"/>
          <p:cNvSpPr>
            <a:spLocks noChangeArrowheads="1" noChangeShapeType="1" noTextEdit="1"/>
          </p:cNvSpPr>
          <p:nvPr/>
        </p:nvSpPr>
        <p:spPr bwMode="auto">
          <a:xfrm>
            <a:off x="0" y="5410200"/>
            <a:ext cx="5562600" cy="1439863"/>
          </a:xfrm>
          <a:prstGeom prst="rect">
            <a:avLst/>
          </a:prstGeom>
        </p:spPr>
        <p:txBody>
          <a:bodyPr wrap="none" fromWordArt="1">
            <a:prstTxWarp prst="textPlain">
              <a:avLst>
                <a:gd name="adj" fmla="val 50000"/>
              </a:avLst>
            </a:prstTxWarp>
          </a:bodyPr>
          <a:lstStyle/>
          <a:p>
            <a:pPr algn="ctr"/>
            <a:r>
              <a:rPr lang="en-US" altLang="zh-CN" sz="3600" kern="10">
                <a:ln w="12700">
                  <a:solidFill>
                    <a:srgbClr val="3333CC"/>
                  </a:solidFill>
                  <a:round/>
                  <a:headEnd/>
                  <a:tailEnd/>
                </a:ln>
                <a:solidFill>
                  <a:srgbClr val="FF00FF"/>
                </a:solidFill>
                <a:effectLst>
                  <a:outerShdw dist="45791" dir="2021404" algn="ctr" rotWithShape="0">
                    <a:srgbClr val="9999FF"/>
                  </a:outerShdw>
                </a:effectLst>
                <a:latin typeface="华文新魏"/>
                <a:ea typeface="华文新魏"/>
              </a:rPr>
              <a:t>The end</a:t>
            </a:r>
            <a:endParaRPr lang="zh-CN" altLang="en-US" sz="3600" kern="10">
              <a:ln w="12700">
                <a:solidFill>
                  <a:srgbClr val="3333CC"/>
                </a:solidFill>
                <a:round/>
                <a:headEnd/>
                <a:tailEnd/>
              </a:ln>
              <a:solidFill>
                <a:srgbClr val="FF00FF"/>
              </a:solidFill>
              <a:effectLst>
                <a:outerShdw dist="45791" dir="2021404" algn="ctr" rotWithShape="0">
                  <a:srgbClr val="9999FF"/>
                </a:outerShdw>
              </a:effectLst>
              <a:latin typeface="华文新魏"/>
              <a:ea typeface="华文新魏"/>
            </a:endParaRPr>
          </a:p>
        </p:txBody>
      </p:sp>
      <p:sp>
        <p:nvSpPr>
          <p:cNvPr id="37893" name="Rectangle 5"/>
          <p:cNvSpPr>
            <a:spLocks noChangeArrowheads="1"/>
          </p:cNvSpPr>
          <p:nvPr/>
        </p:nvSpPr>
        <p:spPr bwMode="auto">
          <a:xfrm>
            <a:off x="179388" y="260350"/>
            <a:ext cx="8172450" cy="86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zh-CN" sz="5400" b="1">
                <a:solidFill>
                  <a:srgbClr val="FF0000"/>
                </a:solidFill>
                <a:latin typeface="Coronet" pitchFamily="66" charset="0"/>
              </a:rPr>
              <a:t>Thank you for listening!</a:t>
            </a:r>
          </a:p>
        </p:txBody>
      </p:sp>
    </p:spTree>
  </p:cSld>
  <p:clrMapOvr>
    <a:masterClrMapping/>
  </p:clrMapOvr>
  <p:transition spd="med" advClick="0">
    <p:checker dir="vert"/>
    <p:sndAc>
      <p:stSnd>
        <p:snd r:embed="rId2" name="BJ.WAV"/>
      </p:stSnd>
    </p:sndAc>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7" presetClass="entr" presetSubtype="4" fill="hold" nodeType="afterEffect">
                                  <p:stCondLst>
                                    <p:cond delay="1000"/>
                                  </p:stCondLst>
                                  <p:childTnLst>
                                    <p:set>
                                      <p:cBhvr>
                                        <p:cTn id="6" dur="1" fill="hold">
                                          <p:stCondLst>
                                            <p:cond delay="0"/>
                                          </p:stCondLst>
                                        </p:cTn>
                                        <p:tgtEl>
                                          <p:spTgt spid="37890"/>
                                        </p:tgtEl>
                                        <p:attrNameLst>
                                          <p:attrName>style.visibility</p:attrName>
                                        </p:attrNameLst>
                                      </p:cBhvr>
                                      <p:to>
                                        <p:strVal val="visible"/>
                                      </p:to>
                                    </p:set>
                                    <p:anim calcmode="lin" valueType="num">
                                      <p:cBhvr additive="base">
                                        <p:cTn id="7" dur="5000" fill="hold"/>
                                        <p:tgtEl>
                                          <p:spTgt spid="37890"/>
                                        </p:tgtEl>
                                        <p:attrNameLst>
                                          <p:attrName>ppt_x</p:attrName>
                                        </p:attrNameLst>
                                      </p:cBhvr>
                                      <p:tavLst>
                                        <p:tav tm="0">
                                          <p:val>
                                            <p:strVal val="#ppt_x"/>
                                          </p:val>
                                        </p:tav>
                                        <p:tav tm="100000">
                                          <p:val>
                                            <p:strVal val="#ppt_x"/>
                                          </p:val>
                                        </p:tav>
                                      </p:tavLst>
                                    </p:anim>
                                    <p:anim calcmode="lin" valueType="num">
                                      <p:cBhvr additive="base">
                                        <p:cTn id="8" dur="5000" fill="hold"/>
                                        <p:tgtEl>
                                          <p:spTgt spid="37890"/>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6000"/>
                            </p:stCondLst>
                            <p:childTnLst>
                              <p:par>
                                <p:cTn id="10" presetID="3" presetClass="emph" presetSubtype="2" fill="hold" grpId="1" nodeType="afterEffect">
                                  <p:stCondLst>
                                    <p:cond delay="2000"/>
                                  </p:stCondLst>
                                  <p:childTnLst>
                                    <p:animClr clrSpc="rgb" dir="cw">
                                      <p:cBhvr override="childStyle">
                                        <p:cTn id="11" dur="5000" fill="hold"/>
                                        <p:tgtEl>
                                          <p:spTgt spid="37893"/>
                                        </p:tgtEl>
                                        <p:attrNameLst>
                                          <p:attrName>style.color</p:attrName>
                                        </p:attrNameLst>
                                      </p:cBhvr>
                                      <p:to>
                                        <a:schemeClr val="bg1"/>
                                      </p:to>
                                    </p:animClr>
                                  </p:childTnLst>
                                  <p:subTnLst>
                                    <p:animClr clrSpc="rgb" dir="cw">
                                      <p:cBhvr override="childStyle">
                                        <p:cTn dur="1" fill="hold" display="0" masterRel="nextClick" afterEffect="1"/>
                                        <p:tgtEl>
                                          <p:spTgt spid="37893"/>
                                        </p:tgtEl>
                                        <p:attrNameLst>
                                          <p:attrName>ppt_c</p:attrName>
                                        </p:attrNameLst>
                                      </p:cBhvr>
                                      <p:to>
                                        <a:schemeClr val="bg1"/>
                                      </p:to>
                                    </p:animClr>
                                  </p:subTnLst>
                                </p:cTn>
                              </p:par>
                              <p:par>
                                <p:cTn id="12" presetID="50" presetClass="entr" presetSubtype="0" decel="100000" fill="hold" grpId="0" nodeType="withEffect">
                                  <p:stCondLst>
                                    <p:cond delay="0"/>
                                  </p:stCondLst>
                                  <p:childTnLst>
                                    <p:set>
                                      <p:cBhvr>
                                        <p:cTn id="13" dur="1" fill="hold">
                                          <p:stCondLst>
                                            <p:cond delay="0"/>
                                          </p:stCondLst>
                                        </p:cTn>
                                        <p:tgtEl>
                                          <p:spTgt spid="37893"/>
                                        </p:tgtEl>
                                        <p:attrNameLst>
                                          <p:attrName>style.visibility</p:attrName>
                                        </p:attrNameLst>
                                      </p:cBhvr>
                                      <p:to>
                                        <p:strVal val="visible"/>
                                      </p:to>
                                    </p:set>
                                    <p:anim calcmode="lin" valueType="num">
                                      <p:cBhvr>
                                        <p:cTn id="14" dur="5000" fill="hold"/>
                                        <p:tgtEl>
                                          <p:spTgt spid="37893"/>
                                        </p:tgtEl>
                                        <p:attrNameLst>
                                          <p:attrName>ppt_w</p:attrName>
                                        </p:attrNameLst>
                                      </p:cBhvr>
                                      <p:tavLst>
                                        <p:tav tm="0">
                                          <p:val>
                                            <p:strVal val="#ppt_w+.3"/>
                                          </p:val>
                                        </p:tav>
                                        <p:tav tm="100000">
                                          <p:val>
                                            <p:strVal val="#ppt_w"/>
                                          </p:val>
                                        </p:tav>
                                      </p:tavLst>
                                    </p:anim>
                                    <p:anim calcmode="lin" valueType="num">
                                      <p:cBhvr>
                                        <p:cTn id="15" dur="5000" fill="hold"/>
                                        <p:tgtEl>
                                          <p:spTgt spid="37893"/>
                                        </p:tgtEl>
                                        <p:attrNameLst>
                                          <p:attrName>ppt_h</p:attrName>
                                        </p:attrNameLst>
                                      </p:cBhvr>
                                      <p:tavLst>
                                        <p:tav tm="0">
                                          <p:val>
                                            <p:strVal val="#ppt_h"/>
                                          </p:val>
                                        </p:tav>
                                        <p:tav tm="100000">
                                          <p:val>
                                            <p:strVal val="#ppt_h"/>
                                          </p:val>
                                        </p:tav>
                                      </p:tavLst>
                                    </p:anim>
                                    <p:animEffect transition="in" filter="fade">
                                      <p:cBhvr>
                                        <p:cTn id="16" dur="5000"/>
                                        <p:tgtEl>
                                          <p:spTgt spid="37893"/>
                                        </p:tgtEl>
                                      </p:cBhvr>
                                    </p:animEffect>
                                  </p:childTnLst>
                                </p:cTn>
                              </p:par>
                            </p:childTnLst>
                          </p:cTn>
                        </p:par>
                        <p:par>
                          <p:cTn id="17" fill="hold" nodeType="afterGroup">
                            <p:stCondLst>
                              <p:cond delay="13000"/>
                            </p:stCondLst>
                            <p:childTnLst>
                              <p:par>
                                <p:cTn id="18" presetID="4" presetClass="exit" presetSubtype="16" fill="hold" grpId="2" nodeType="afterEffect">
                                  <p:stCondLst>
                                    <p:cond delay="0"/>
                                  </p:stCondLst>
                                  <p:childTnLst>
                                    <p:animEffect transition="out" filter="box(in)">
                                      <p:cBhvr>
                                        <p:cTn id="19" dur="5000"/>
                                        <p:tgtEl>
                                          <p:spTgt spid="37893"/>
                                        </p:tgtEl>
                                      </p:cBhvr>
                                    </p:animEffect>
                                    <p:set>
                                      <p:cBhvr>
                                        <p:cTn id="20" dur="1" fill="hold">
                                          <p:stCondLst>
                                            <p:cond delay="4999"/>
                                          </p:stCondLst>
                                        </p:cTn>
                                        <p:tgtEl>
                                          <p:spTgt spid="3789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3" grpId="0"/>
      <p:bldP spid="37893" grpId="1"/>
      <p:bldP spid="37893" grpId="2"/>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ext Box 2"/>
          <p:cNvSpPr txBox="1">
            <a:spLocks noChangeArrowheads="1"/>
          </p:cNvSpPr>
          <p:nvPr/>
        </p:nvSpPr>
        <p:spPr bwMode="auto">
          <a:xfrm>
            <a:off x="2514600" y="1600200"/>
            <a:ext cx="5810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800" b="1">
                <a:solidFill>
                  <a:srgbClr val="FF0000"/>
                </a:solidFill>
              </a:rPr>
              <a:t>as</a:t>
            </a:r>
          </a:p>
        </p:txBody>
      </p:sp>
      <p:sp>
        <p:nvSpPr>
          <p:cNvPr id="102403" name="Text Box 3"/>
          <p:cNvSpPr txBox="1">
            <a:spLocks noChangeArrowheads="1"/>
          </p:cNvSpPr>
          <p:nvPr/>
        </p:nvSpPr>
        <p:spPr bwMode="auto">
          <a:xfrm>
            <a:off x="1600200" y="1600200"/>
            <a:ext cx="738188"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800" b="1">
                <a:solidFill>
                  <a:srgbClr val="0000FF"/>
                </a:solidFill>
              </a:rPr>
              <a:t>not</a:t>
            </a:r>
          </a:p>
        </p:txBody>
      </p:sp>
      <p:sp>
        <p:nvSpPr>
          <p:cNvPr id="102404" name="Text Box 4"/>
          <p:cNvSpPr txBox="1">
            <a:spLocks noChangeArrowheads="1"/>
          </p:cNvSpPr>
          <p:nvPr/>
        </p:nvSpPr>
        <p:spPr bwMode="auto">
          <a:xfrm>
            <a:off x="152400" y="2895600"/>
            <a:ext cx="84582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800" b="1">
                <a:solidFill>
                  <a:schemeClr val="tx2"/>
                </a:solidFill>
              </a:rPr>
              <a:t>Huang Lei is              good at tennis</a:t>
            </a:r>
            <a:r>
              <a:rPr lang="en-US" altLang="zh-CN" sz="2800" b="1"/>
              <a:t>                  </a:t>
            </a:r>
            <a:r>
              <a:rPr lang="en-US" altLang="zh-CN" sz="2800" b="1">
                <a:solidFill>
                  <a:schemeClr val="tx2"/>
                </a:solidFill>
              </a:rPr>
              <a:t>.</a:t>
            </a:r>
          </a:p>
        </p:txBody>
      </p:sp>
      <p:sp>
        <p:nvSpPr>
          <p:cNvPr id="102405" name="Text Box 5"/>
          <p:cNvSpPr txBox="1">
            <a:spLocks noChangeArrowheads="1"/>
          </p:cNvSpPr>
          <p:nvPr/>
        </p:nvSpPr>
        <p:spPr bwMode="auto">
          <a:xfrm>
            <a:off x="3124200" y="1600200"/>
            <a:ext cx="5397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800" b="1"/>
              <a:t>…</a:t>
            </a:r>
          </a:p>
        </p:txBody>
      </p:sp>
      <p:sp>
        <p:nvSpPr>
          <p:cNvPr id="102406" name="Text Box 6"/>
          <p:cNvSpPr txBox="1">
            <a:spLocks noChangeArrowheads="1"/>
          </p:cNvSpPr>
          <p:nvPr/>
        </p:nvSpPr>
        <p:spPr bwMode="auto">
          <a:xfrm>
            <a:off x="3810000" y="1600200"/>
            <a:ext cx="5810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800" b="1">
                <a:solidFill>
                  <a:srgbClr val="FF0000"/>
                </a:solidFill>
              </a:rPr>
              <a:t>as</a:t>
            </a:r>
          </a:p>
        </p:txBody>
      </p:sp>
      <p:sp>
        <p:nvSpPr>
          <p:cNvPr id="102407" name="Text Box 7"/>
          <p:cNvSpPr txBox="1">
            <a:spLocks noChangeArrowheads="1"/>
          </p:cNvSpPr>
          <p:nvPr/>
        </p:nvSpPr>
        <p:spPr bwMode="auto">
          <a:xfrm>
            <a:off x="4419600" y="1600200"/>
            <a:ext cx="1074738"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800" b="1"/>
              <a:t>Larry</a:t>
            </a:r>
          </a:p>
        </p:txBody>
      </p:sp>
      <p:sp>
        <p:nvSpPr>
          <p:cNvPr id="102408" name="Text Box 8">
            <a:hlinkClick r:id="rId2" action="ppaction://hlinksldjump"/>
          </p:cNvPr>
          <p:cNvSpPr txBox="1">
            <a:spLocks noChangeArrowheads="1"/>
          </p:cNvSpPr>
          <p:nvPr/>
        </p:nvSpPr>
        <p:spPr bwMode="auto">
          <a:xfrm>
            <a:off x="838200" y="3733800"/>
            <a:ext cx="41910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800" b="1"/>
              <a:t>黄磊</a:t>
            </a:r>
            <a:r>
              <a:rPr lang="zh-CN" altLang="en-US" sz="2800" b="1">
                <a:solidFill>
                  <a:srgbClr val="FF0000"/>
                </a:solidFill>
              </a:rPr>
              <a:t>不如</a:t>
            </a:r>
            <a:r>
              <a:rPr lang="zh-CN" altLang="en-US" sz="2800" b="1"/>
              <a:t>拉里擅长网球。</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02407"/>
                                        </p:tgtEl>
                                        <p:attrNameLst>
                                          <p:attrName>style.visibility</p:attrName>
                                        </p:attrNameLst>
                                      </p:cBhvr>
                                      <p:to>
                                        <p:strVal val="visible"/>
                                      </p:to>
                                    </p:set>
                                    <p:anim calcmode="lin" valueType="num">
                                      <p:cBhvr additive="base">
                                        <p:cTn id="7" dur="500" fill="hold"/>
                                        <p:tgtEl>
                                          <p:spTgt spid="102407"/>
                                        </p:tgtEl>
                                        <p:attrNameLst>
                                          <p:attrName>ppt_x</p:attrName>
                                        </p:attrNameLst>
                                      </p:cBhvr>
                                      <p:tavLst>
                                        <p:tav tm="0">
                                          <p:val>
                                            <p:strVal val="1+#ppt_w/2"/>
                                          </p:val>
                                        </p:tav>
                                        <p:tav tm="100000">
                                          <p:val>
                                            <p:strVal val="#ppt_x"/>
                                          </p:val>
                                        </p:tav>
                                      </p:tavLst>
                                    </p:anim>
                                    <p:anim calcmode="lin" valueType="num">
                                      <p:cBhvr additive="base">
                                        <p:cTn id="8" dur="500" fill="hold"/>
                                        <p:tgtEl>
                                          <p:spTgt spid="10240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03"/>
                                        </p:tgtEl>
                                        <p:attrNameLst>
                                          <p:attrName>style.visibility</p:attrName>
                                        </p:attrNameLst>
                                      </p:cBhvr>
                                      <p:to>
                                        <p:strVal val="visible"/>
                                      </p:to>
                                    </p:set>
                                    <p:anim calcmode="lin" valueType="num">
                                      <p:cBhvr additive="base">
                                        <p:cTn id="13" dur="500" fill="hold"/>
                                        <p:tgtEl>
                                          <p:spTgt spid="102403"/>
                                        </p:tgtEl>
                                        <p:attrNameLst>
                                          <p:attrName>ppt_x</p:attrName>
                                        </p:attrNameLst>
                                      </p:cBhvr>
                                      <p:tavLst>
                                        <p:tav tm="0">
                                          <p:val>
                                            <p:strVal val="0-#ppt_w/2"/>
                                          </p:val>
                                        </p:tav>
                                        <p:tav tm="100000">
                                          <p:val>
                                            <p:strVal val="#ppt_x"/>
                                          </p:val>
                                        </p:tav>
                                      </p:tavLst>
                                    </p:anim>
                                    <p:anim calcmode="lin" valueType="num">
                                      <p:cBhvr additive="base">
                                        <p:cTn id="14" dur="500" fill="hold"/>
                                        <p:tgtEl>
                                          <p:spTgt spid="102403"/>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04"/>
                                        </p:tgtEl>
                                        <p:attrNameLst>
                                          <p:attrName>style.visibility</p:attrName>
                                        </p:attrNameLst>
                                      </p:cBhvr>
                                      <p:to>
                                        <p:strVal val="visible"/>
                                      </p:to>
                                    </p:set>
                                    <p:anim calcmode="lin" valueType="num">
                                      <p:cBhvr additive="base">
                                        <p:cTn id="19" dur="500" fill="hold"/>
                                        <p:tgtEl>
                                          <p:spTgt spid="102404"/>
                                        </p:tgtEl>
                                        <p:attrNameLst>
                                          <p:attrName>ppt_x</p:attrName>
                                        </p:attrNameLst>
                                      </p:cBhvr>
                                      <p:tavLst>
                                        <p:tav tm="0">
                                          <p:val>
                                            <p:strVal val="0-#ppt_w/2"/>
                                          </p:val>
                                        </p:tav>
                                        <p:tav tm="100000">
                                          <p:val>
                                            <p:strVal val="#ppt_x"/>
                                          </p:val>
                                        </p:tav>
                                      </p:tavLst>
                                    </p:anim>
                                    <p:anim calcmode="lin" valueType="num">
                                      <p:cBhvr additive="base">
                                        <p:cTn id="20" dur="500" fill="hold"/>
                                        <p:tgtEl>
                                          <p:spTgt spid="102404"/>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0" presetClass="path" presetSubtype="0" accel="50000" decel="50000" fill="hold" grpId="0" nodeType="clickEffect">
                                  <p:stCondLst>
                                    <p:cond delay="0"/>
                                  </p:stCondLst>
                                  <p:childTnLst>
                                    <p:animMotion origin="layout" path="M -8.33333E-7 -4.81481E-6 C 0.02326 0.08102 0.04757 0.1625 0.0599 0.19561 " pathEditMode="relative" rAng="0" ptsTypes="aA">
                                      <p:cBhvr>
                                        <p:cTn id="24" dur="2000" fill="hold"/>
                                        <p:tgtEl>
                                          <p:spTgt spid="102402"/>
                                        </p:tgtEl>
                                        <p:attrNameLst>
                                          <p:attrName>ppt_x</p:attrName>
                                          <p:attrName>ppt_y</p:attrName>
                                        </p:attrNameLst>
                                      </p:cBhvr>
                                      <p:rCtr x="2986" y="9769"/>
                                    </p:animMotion>
                                  </p:childTnLst>
                                </p:cTn>
                              </p:par>
                            </p:childTnLst>
                          </p:cTn>
                        </p:par>
                      </p:childTnLst>
                    </p:cTn>
                  </p:par>
                  <p:par>
                    <p:cTn id="25" fill="hold" nodeType="clickPar">
                      <p:stCondLst>
                        <p:cond delay="indefinite"/>
                      </p:stCondLst>
                      <p:childTnLst>
                        <p:par>
                          <p:cTn id="26" fill="hold" nodeType="withGroup">
                            <p:stCondLst>
                              <p:cond delay="0"/>
                            </p:stCondLst>
                            <p:childTnLst>
                              <p:par>
                                <p:cTn id="27" presetID="5" presetClass="exit" presetSubtype="10" fill="hold" grpId="0" nodeType="clickEffect">
                                  <p:stCondLst>
                                    <p:cond delay="0"/>
                                  </p:stCondLst>
                                  <p:childTnLst>
                                    <p:animEffect transition="out" filter="checkerboard(across)">
                                      <p:cBhvr>
                                        <p:cTn id="28" dur="500"/>
                                        <p:tgtEl>
                                          <p:spTgt spid="102405"/>
                                        </p:tgtEl>
                                      </p:cBhvr>
                                    </p:animEffect>
                                    <p:set>
                                      <p:cBhvr>
                                        <p:cTn id="29" dur="1" fill="hold">
                                          <p:stCondLst>
                                            <p:cond delay="499"/>
                                          </p:stCondLst>
                                        </p:cTn>
                                        <p:tgtEl>
                                          <p:spTgt spid="102405"/>
                                        </p:tgtEl>
                                        <p:attrNameLst>
                                          <p:attrName>style.visibility</p:attrName>
                                        </p:attrNameLst>
                                      </p:cBhvr>
                                      <p:to>
                                        <p:strVal val="hidden"/>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0" presetClass="path" presetSubtype="0" accel="50000" decel="50000" fill="hold" grpId="0" nodeType="clickEffect">
                                  <p:stCondLst>
                                    <p:cond delay="0"/>
                                  </p:stCondLst>
                                  <p:childTnLst>
                                    <p:animMotion origin="layout" path="M 0.01823 0.06227 C 0.12274 0.1125 0.22743 0.16297 0.26823 0.1845 " pathEditMode="relative" rAng="0" ptsTypes="aA">
                                      <p:cBhvr>
                                        <p:cTn id="33" dur="2000" fill="hold"/>
                                        <p:tgtEl>
                                          <p:spTgt spid="102406"/>
                                        </p:tgtEl>
                                        <p:attrNameLst>
                                          <p:attrName>ppt_x</p:attrName>
                                          <p:attrName>ppt_y</p:attrName>
                                        </p:attrNameLst>
                                      </p:cBhvr>
                                      <p:rCtr x="12500" y="6111"/>
                                    </p:animMotion>
                                  </p:childTnLst>
                                </p:cTn>
                              </p:par>
                            </p:childTnLst>
                          </p:cTn>
                        </p:par>
                      </p:childTnLst>
                    </p:cTn>
                  </p:par>
                  <p:par>
                    <p:cTn id="34" fill="hold" nodeType="clickPar">
                      <p:stCondLst>
                        <p:cond delay="indefinite"/>
                      </p:stCondLst>
                      <p:childTnLst>
                        <p:par>
                          <p:cTn id="35" fill="hold" nodeType="withGroup">
                            <p:stCondLst>
                              <p:cond delay="0"/>
                            </p:stCondLst>
                            <p:childTnLst>
                              <p:par>
                                <p:cTn id="36" presetID="0" presetClass="path" presetSubtype="0" accel="50000" decel="50000" fill="hold" grpId="1" nodeType="clickEffect">
                                  <p:stCondLst>
                                    <p:cond delay="0"/>
                                  </p:stCondLst>
                                  <p:childTnLst>
                                    <p:animMotion origin="layout" path="M 3.61111E-6 -4.81481E-6 C 0.10607 0.0757 0.21284 0.15255 0.26059 0.1845 " pathEditMode="relative" rAng="0" ptsTypes="aA">
                                      <p:cBhvr>
                                        <p:cTn id="37" dur="1000" fill="hold"/>
                                        <p:tgtEl>
                                          <p:spTgt spid="102407"/>
                                        </p:tgtEl>
                                        <p:attrNameLst>
                                          <p:attrName>ppt_x</p:attrName>
                                          <p:attrName>ppt_y</p:attrName>
                                        </p:attrNameLst>
                                      </p:cBhvr>
                                      <p:rCtr x="13021" y="9213"/>
                                    </p:animMotion>
                                  </p:childTnLst>
                                </p:cTn>
                              </p:par>
                            </p:childTnLst>
                          </p:cTn>
                        </p:par>
                      </p:childTnLst>
                    </p:cTn>
                  </p:par>
                  <p:par>
                    <p:cTn id="38" fill="hold" nodeType="clickPar">
                      <p:stCondLst>
                        <p:cond delay="indefinite"/>
                      </p:stCondLst>
                      <p:childTnLst>
                        <p:par>
                          <p:cTn id="39" fill="hold" nodeType="withGroup">
                            <p:stCondLst>
                              <p:cond delay="0"/>
                            </p:stCondLst>
                            <p:childTnLst>
                              <p:par>
                                <p:cTn id="40" presetID="0" presetClass="path" presetSubtype="0" accel="50000" decel="50000" fill="hold" grpId="1" nodeType="clickEffect">
                                  <p:stCondLst>
                                    <p:cond delay="0"/>
                                  </p:stCondLst>
                                  <p:childTnLst>
                                    <p:animMotion origin="layout" path="M 2.22222E-6 -4.81481E-6 C 0.03264 0.08079 0.06649 0.16227 0.08472 0.19561 " pathEditMode="relative" rAng="0" ptsTypes="aA">
                                      <p:cBhvr>
                                        <p:cTn id="41" dur="2000" fill="hold"/>
                                        <p:tgtEl>
                                          <p:spTgt spid="102403"/>
                                        </p:tgtEl>
                                        <p:attrNameLst>
                                          <p:attrName>ppt_x</p:attrName>
                                          <p:attrName>ppt_y</p:attrName>
                                        </p:attrNameLst>
                                      </p:cBhvr>
                                      <p:rCtr x="4236" y="9769"/>
                                    </p:animMotion>
                                  </p:childTnLst>
                                </p:cTn>
                              </p:par>
                            </p:childTnLst>
                          </p:cTn>
                        </p:par>
                      </p:childTnLst>
                    </p:cTn>
                  </p:par>
                  <p:par>
                    <p:cTn id="42" fill="hold" nodeType="clickPar">
                      <p:stCondLst>
                        <p:cond delay="indefinite"/>
                      </p:stCondLst>
                      <p:childTnLst>
                        <p:par>
                          <p:cTn id="43" fill="hold" nodeType="withGroup">
                            <p:stCondLst>
                              <p:cond delay="0"/>
                            </p:stCondLst>
                            <p:childTnLst>
                              <p:par>
                                <p:cTn id="44" presetID="4" presetClass="entr" presetSubtype="16" fill="hold" grpId="0" nodeType="clickEffect">
                                  <p:stCondLst>
                                    <p:cond delay="0"/>
                                  </p:stCondLst>
                                  <p:childTnLst>
                                    <p:set>
                                      <p:cBhvr>
                                        <p:cTn id="45" dur="1" fill="hold">
                                          <p:stCondLst>
                                            <p:cond delay="0"/>
                                          </p:stCondLst>
                                        </p:cTn>
                                        <p:tgtEl>
                                          <p:spTgt spid="102408"/>
                                        </p:tgtEl>
                                        <p:attrNameLst>
                                          <p:attrName>style.visibility</p:attrName>
                                        </p:attrNameLst>
                                      </p:cBhvr>
                                      <p:to>
                                        <p:strVal val="visible"/>
                                      </p:to>
                                    </p:set>
                                    <p:animEffect transition="in" filter="box(in)">
                                      <p:cBhvr>
                                        <p:cTn id="46" dur="500"/>
                                        <p:tgtEl>
                                          <p:spTgt spid="1024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2" grpId="0"/>
      <p:bldP spid="102403" grpId="0"/>
      <p:bldP spid="102403" grpId="1"/>
      <p:bldP spid="102404" grpId="0"/>
      <p:bldP spid="102405" grpId="0"/>
      <p:bldP spid="102406" grpId="0"/>
      <p:bldP spid="102407" grpId="0"/>
      <p:bldP spid="102407" grpId="1"/>
      <p:bldP spid="10240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34" name="Picture 14" descr="ps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538" y="0"/>
            <a:ext cx="4716462" cy="6858000"/>
          </a:xfrm>
          <a:prstGeom prst="rect">
            <a:avLst/>
          </a:prstGeom>
          <a:noFill/>
          <a:extLst>
            <a:ext uri="{909E8E84-426E-40DD-AFC4-6F175D3DCCD1}">
              <a14:hiddenFill xmlns:a14="http://schemas.microsoft.com/office/drawing/2010/main">
                <a:solidFill>
                  <a:srgbClr val="FFFFFF"/>
                </a:solidFill>
              </a14:hiddenFill>
            </a:ext>
          </a:extLst>
        </p:spPr>
      </p:pic>
      <p:sp>
        <p:nvSpPr>
          <p:cNvPr id="5135" name="Line 15"/>
          <p:cNvSpPr>
            <a:spLocks noChangeShapeType="1"/>
          </p:cNvSpPr>
          <p:nvPr/>
        </p:nvSpPr>
        <p:spPr bwMode="auto">
          <a:xfrm flipH="1">
            <a:off x="3200400" y="1447800"/>
            <a:ext cx="1066800" cy="0"/>
          </a:xfrm>
          <a:prstGeom prst="line">
            <a:avLst/>
          </a:prstGeom>
          <a:noFill/>
          <a:ln w="762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nvGrpSpPr>
          <p:cNvPr id="5136" name="Group 16"/>
          <p:cNvGrpSpPr>
            <a:grpSpLocks/>
          </p:cNvGrpSpPr>
          <p:nvPr/>
        </p:nvGrpSpPr>
        <p:grpSpPr bwMode="auto">
          <a:xfrm>
            <a:off x="1447800" y="0"/>
            <a:ext cx="1828800" cy="3170238"/>
            <a:chOff x="912" y="0"/>
            <a:chExt cx="1152" cy="1997"/>
          </a:xfrm>
        </p:grpSpPr>
        <p:pic>
          <p:nvPicPr>
            <p:cNvPr id="5137" name="Picture 17" descr="img032951900133611544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2" y="0"/>
              <a:ext cx="1068" cy="1632"/>
            </a:xfrm>
            <a:prstGeom prst="rect">
              <a:avLst/>
            </a:prstGeom>
            <a:noFill/>
            <a:extLst>
              <a:ext uri="{909E8E84-426E-40DD-AFC4-6F175D3DCCD1}">
                <a14:hiddenFill xmlns:a14="http://schemas.microsoft.com/office/drawing/2010/main">
                  <a:solidFill>
                    <a:srgbClr val="FFFFFF"/>
                  </a:solidFill>
                </a14:hiddenFill>
              </a:ext>
            </a:extLst>
          </p:spPr>
        </p:pic>
        <p:sp>
          <p:nvSpPr>
            <p:cNvPr id="5138" name="Text Box 18"/>
            <p:cNvSpPr txBox="1">
              <a:spLocks noChangeArrowheads="1"/>
            </p:cNvSpPr>
            <p:nvPr/>
          </p:nvSpPr>
          <p:spPr bwMode="auto">
            <a:xfrm>
              <a:off x="1008" y="1632"/>
              <a:ext cx="1056" cy="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3200" b="1">
                  <a:solidFill>
                    <a:srgbClr val="3333FF"/>
                  </a:solidFill>
                </a:rPr>
                <a:t>mirror</a:t>
              </a:r>
            </a:p>
          </p:txBody>
        </p:sp>
      </p:grpSp>
      <p:sp>
        <p:nvSpPr>
          <p:cNvPr id="5139" name="Line 19"/>
          <p:cNvSpPr>
            <a:spLocks noChangeShapeType="1"/>
          </p:cNvSpPr>
          <p:nvPr/>
        </p:nvSpPr>
        <p:spPr bwMode="auto">
          <a:xfrm flipH="1">
            <a:off x="2286000" y="3352800"/>
            <a:ext cx="0" cy="838200"/>
          </a:xfrm>
          <a:prstGeom prst="line">
            <a:avLst/>
          </a:prstGeom>
          <a:noFill/>
          <a:ln w="762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40" name="Text Box 20"/>
          <p:cNvSpPr txBox="1">
            <a:spLocks noChangeArrowheads="1"/>
          </p:cNvSpPr>
          <p:nvPr/>
        </p:nvSpPr>
        <p:spPr bwMode="auto">
          <a:xfrm>
            <a:off x="179388" y="4221163"/>
            <a:ext cx="426720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3200" b="1">
                <a:solidFill>
                  <a:srgbClr val="FF0000"/>
                </a:solidFill>
              </a:rPr>
              <a:t>more</a:t>
            </a:r>
            <a:r>
              <a:rPr lang="en-US" altLang="zh-CN" sz="3200" b="1">
                <a:solidFill>
                  <a:srgbClr val="3333FF"/>
                </a:solidFill>
              </a:rPr>
              <a:t> confident</a:t>
            </a:r>
            <a:r>
              <a:rPr lang="zh-CN" altLang="en-US" sz="2800" b="1">
                <a:solidFill>
                  <a:srgbClr val="3333FF"/>
                </a:solidFill>
              </a:rPr>
              <a:t>（自信）</a:t>
            </a:r>
          </a:p>
        </p:txBody>
      </p:sp>
      <p:pic>
        <p:nvPicPr>
          <p:cNvPr id="5141" name="Picture 21" descr="psb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4640263"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5134"/>
                                        </p:tgtEl>
                                        <p:attrNameLst>
                                          <p:attrName>style.visibility</p:attrName>
                                        </p:attrNameLst>
                                      </p:cBhvr>
                                      <p:to>
                                        <p:strVal val="visible"/>
                                      </p:to>
                                    </p:set>
                                    <p:anim calcmode="lin" valueType="num">
                                      <p:cBhvr additive="base">
                                        <p:cTn id="7" dur="500" fill="hold"/>
                                        <p:tgtEl>
                                          <p:spTgt spid="5134"/>
                                        </p:tgtEl>
                                        <p:attrNameLst>
                                          <p:attrName>ppt_x</p:attrName>
                                        </p:attrNameLst>
                                      </p:cBhvr>
                                      <p:tavLst>
                                        <p:tav tm="0">
                                          <p:val>
                                            <p:strVal val="1+#ppt_w/2"/>
                                          </p:val>
                                        </p:tav>
                                        <p:tav tm="100000">
                                          <p:val>
                                            <p:strVal val="#ppt_x"/>
                                          </p:val>
                                        </p:tav>
                                      </p:tavLst>
                                    </p:anim>
                                    <p:anim calcmode="lin" valueType="num">
                                      <p:cBhvr additive="base">
                                        <p:cTn id="8" dur="500" fill="hold"/>
                                        <p:tgtEl>
                                          <p:spTgt spid="513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5135"/>
                                        </p:tgtEl>
                                        <p:attrNameLst>
                                          <p:attrName>style.visibility</p:attrName>
                                        </p:attrNameLst>
                                      </p:cBhvr>
                                      <p:to>
                                        <p:strVal val="visible"/>
                                      </p:to>
                                    </p:set>
                                    <p:anim calcmode="lin" valueType="num">
                                      <p:cBhvr additive="base">
                                        <p:cTn id="13" dur="500" fill="hold"/>
                                        <p:tgtEl>
                                          <p:spTgt spid="5135"/>
                                        </p:tgtEl>
                                        <p:attrNameLst>
                                          <p:attrName>ppt_x</p:attrName>
                                        </p:attrNameLst>
                                      </p:cBhvr>
                                      <p:tavLst>
                                        <p:tav tm="0">
                                          <p:val>
                                            <p:strVal val="1+#ppt_w/2"/>
                                          </p:val>
                                        </p:tav>
                                        <p:tav tm="100000">
                                          <p:val>
                                            <p:strVal val="#ppt_x"/>
                                          </p:val>
                                        </p:tav>
                                      </p:tavLst>
                                    </p:anim>
                                    <p:anim calcmode="lin" valueType="num">
                                      <p:cBhvr additive="base">
                                        <p:cTn id="14" dur="500" fill="hold"/>
                                        <p:tgtEl>
                                          <p:spTgt spid="5135"/>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5136"/>
                                        </p:tgtEl>
                                        <p:attrNameLst>
                                          <p:attrName>style.visibility</p:attrName>
                                        </p:attrNameLst>
                                      </p:cBhvr>
                                      <p:to>
                                        <p:strVal val="visible"/>
                                      </p:to>
                                    </p:set>
                                    <p:anim calcmode="lin" valueType="num">
                                      <p:cBhvr additive="base">
                                        <p:cTn id="19" dur="500" fill="hold"/>
                                        <p:tgtEl>
                                          <p:spTgt spid="5136"/>
                                        </p:tgtEl>
                                        <p:attrNameLst>
                                          <p:attrName>ppt_x</p:attrName>
                                        </p:attrNameLst>
                                      </p:cBhvr>
                                      <p:tavLst>
                                        <p:tav tm="0">
                                          <p:val>
                                            <p:strVal val="0-#ppt_w/2"/>
                                          </p:val>
                                        </p:tav>
                                        <p:tav tm="100000">
                                          <p:val>
                                            <p:strVal val="#ppt_x"/>
                                          </p:val>
                                        </p:tav>
                                      </p:tavLst>
                                    </p:anim>
                                    <p:anim calcmode="lin" valueType="num">
                                      <p:cBhvr additive="base">
                                        <p:cTn id="20" dur="500" fill="hold"/>
                                        <p:tgtEl>
                                          <p:spTgt spid="5136"/>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1" fill="hold" grpId="0" nodeType="clickEffect">
                                  <p:stCondLst>
                                    <p:cond delay="0"/>
                                  </p:stCondLst>
                                  <p:childTnLst>
                                    <p:set>
                                      <p:cBhvr>
                                        <p:cTn id="24" dur="1" fill="hold">
                                          <p:stCondLst>
                                            <p:cond delay="0"/>
                                          </p:stCondLst>
                                        </p:cTn>
                                        <p:tgtEl>
                                          <p:spTgt spid="5139"/>
                                        </p:tgtEl>
                                        <p:attrNameLst>
                                          <p:attrName>style.visibility</p:attrName>
                                        </p:attrNameLst>
                                      </p:cBhvr>
                                      <p:to>
                                        <p:strVal val="visible"/>
                                      </p:to>
                                    </p:set>
                                    <p:anim calcmode="lin" valueType="num">
                                      <p:cBhvr additive="base">
                                        <p:cTn id="25" dur="500" fill="hold"/>
                                        <p:tgtEl>
                                          <p:spTgt spid="5139"/>
                                        </p:tgtEl>
                                        <p:attrNameLst>
                                          <p:attrName>ppt_x</p:attrName>
                                        </p:attrNameLst>
                                      </p:cBhvr>
                                      <p:tavLst>
                                        <p:tav tm="0">
                                          <p:val>
                                            <p:strVal val="#ppt_x"/>
                                          </p:val>
                                        </p:tav>
                                        <p:tav tm="100000">
                                          <p:val>
                                            <p:strVal val="#ppt_x"/>
                                          </p:val>
                                        </p:tav>
                                      </p:tavLst>
                                    </p:anim>
                                    <p:anim calcmode="lin" valueType="num">
                                      <p:cBhvr additive="base">
                                        <p:cTn id="26" dur="500" fill="hold"/>
                                        <p:tgtEl>
                                          <p:spTgt spid="5139"/>
                                        </p:tgtEl>
                                        <p:attrNameLst>
                                          <p:attrName>ppt_y</p:attrName>
                                        </p:attrNameLst>
                                      </p:cBhvr>
                                      <p:tavLst>
                                        <p:tav tm="0">
                                          <p:val>
                                            <p:strVal val="0-#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140"/>
                                        </p:tgtEl>
                                        <p:attrNameLst>
                                          <p:attrName>style.visibility</p:attrName>
                                        </p:attrNameLst>
                                      </p:cBhvr>
                                      <p:to>
                                        <p:strVal val="visible"/>
                                      </p:to>
                                    </p:set>
                                    <p:anim calcmode="lin" valueType="num">
                                      <p:cBhvr additive="base">
                                        <p:cTn id="31" dur="500" fill="hold"/>
                                        <p:tgtEl>
                                          <p:spTgt spid="5140"/>
                                        </p:tgtEl>
                                        <p:attrNameLst>
                                          <p:attrName>ppt_x</p:attrName>
                                        </p:attrNameLst>
                                      </p:cBhvr>
                                      <p:tavLst>
                                        <p:tav tm="0">
                                          <p:val>
                                            <p:strVal val="#ppt_x"/>
                                          </p:val>
                                        </p:tav>
                                        <p:tav tm="100000">
                                          <p:val>
                                            <p:strVal val="#ppt_x"/>
                                          </p:val>
                                        </p:tav>
                                      </p:tavLst>
                                    </p:anim>
                                    <p:anim calcmode="lin" valueType="num">
                                      <p:cBhvr additive="base">
                                        <p:cTn id="32" dur="500" fill="hold"/>
                                        <p:tgtEl>
                                          <p:spTgt spid="5140"/>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5141"/>
                                        </p:tgtEl>
                                        <p:attrNameLst>
                                          <p:attrName>style.visibility</p:attrName>
                                        </p:attrNameLst>
                                      </p:cBhvr>
                                      <p:to>
                                        <p:strVal val="visible"/>
                                      </p:to>
                                    </p:set>
                                    <p:anim calcmode="lin" valueType="num">
                                      <p:cBhvr additive="base">
                                        <p:cTn id="37" dur="500" fill="hold"/>
                                        <p:tgtEl>
                                          <p:spTgt spid="5141"/>
                                        </p:tgtEl>
                                        <p:attrNameLst>
                                          <p:attrName>ppt_x</p:attrName>
                                        </p:attrNameLst>
                                      </p:cBhvr>
                                      <p:tavLst>
                                        <p:tav tm="0">
                                          <p:val>
                                            <p:strVal val="0-#ppt_w/2"/>
                                          </p:val>
                                        </p:tav>
                                        <p:tav tm="100000">
                                          <p:val>
                                            <p:strVal val="#ppt_x"/>
                                          </p:val>
                                        </p:tav>
                                      </p:tavLst>
                                    </p:anim>
                                    <p:anim calcmode="lin" valueType="num">
                                      <p:cBhvr additive="base">
                                        <p:cTn id="38" dur="500" fill="hold"/>
                                        <p:tgtEl>
                                          <p:spTgt spid="51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35" grpId="0" animBg="1"/>
      <p:bldP spid="5139" grpId="0" animBg="1"/>
      <p:bldP spid="514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8" name="AutoShape 4"/>
          <p:cNvSpPr>
            <a:spLocks/>
          </p:cNvSpPr>
          <p:nvPr/>
        </p:nvSpPr>
        <p:spPr bwMode="auto">
          <a:xfrm>
            <a:off x="0" y="0"/>
            <a:ext cx="684213" cy="3048000"/>
          </a:xfrm>
          <a:prstGeom prst="leftBrace">
            <a:avLst>
              <a:gd name="adj1" fmla="val 37123"/>
              <a:gd name="adj2" fmla="val 50000"/>
            </a:avLst>
          </a:prstGeom>
          <a:noFill/>
          <a:ln w="635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2950" name="Text Box 6"/>
          <p:cNvSpPr txBox="1">
            <a:spLocks noChangeArrowheads="1"/>
          </p:cNvSpPr>
          <p:nvPr/>
        </p:nvSpPr>
        <p:spPr bwMode="auto">
          <a:xfrm>
            <a:off x="684213" y="2349500"/>
            <a:ext cx="27432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3200" b="1">
                <a:solidFill>
                  <a:srgbClr val="3333FF"/>
                </a:solidFill>
              </a:rPr>
              <a:t>different</a:t>
            </a:r>
          </a:p>
        </p:txBody>
      </p:sp>
      <p:sp>
        <p:nvSpPr>
          <p:cNvPr id="82949" name="Text Box 5"/>
          <p:cNvSpPr txBox="1">
            <a:spLocks noChangeArrowheads="1"/>
          </p:cNvSpPr>
          <p:nvPr/>
        </p:nvSpPr>
        <p:spPr bwMode="auto">
          <a:xfrm>
            <a:off x="539750" y="188913"/>
            <a:ext cx="1584325"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3200" b="1">
                <a:solidFill>
                  <a:srgbClr val="3333FF"/>
                </a:solidFill>
              </a:rPr>
              <a:t>same</a:t>
            </a:r>
          </a:p>
        </p:txBody>
      </p:sp>
      <p:sp>
        <p:nvSpPr>
          <p:cNvPr id="82951" name="Line 7"/>
          <p:cNvSpPr>
            <a:spLocks noChangeShapeType="1"/>
          </p:cNvSpPr>
          <p:nvPr/>
        </p:nvSpPr>
        <p:spPr bwMode="auto">
          <a:xfrm>
            <a:off x="1692275" y="476250"/>
            <a:ext cx="935038"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nvGrpSpPr>
          <p:cNvPr id="82984" name="Group 40"/>
          <p:cNvGrpSpPr>
            <a:grpSpLocks/>
          </p:cNvGrpSpPr>
          <p:nvPr/>
        </p:nvGrpSpPr>
        <p:grpSpPr bwMode="auto">
          <a:xfrm>
            <a:off x="2627313" y="0"/>
            <a:ext cx="4465637" cy="1773238"/>
            <a:chOff x="1655" y="0"/>
            <a:chExt cx="2813" cy="1117"/>
          </a:xfrm>
        </p:grpSpPr>
        <p:pic>
          <p:nvPicPr>
            <p:cNvPr id="82953" name="Picture 9" descr="sy_2010072821513528204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5" y="0"/>
              <a:ext cx="1259" cy="1117"/>
            </a:xfrm>
            <a:prstGeom prst="rect">
              <a:avLst/>
            </a:prstGeom>
            <a:noFill/>
            <a:extLst>
              <a:ext uri="{909E8E84-426E-40DD-AFC4-6F175D3DCCD1}">
                <a14:hiddenFill xmlns:a14="http://schemas.microsoft.com/office/drawing/2010/main">
                  <a:solidFill>
                    <a:srgbClr val="FFFFFF"/>
                  </a:solidFill>
                </a14:hiddenFill>
              </a:ext>
            </a:extLst>
          </p:spPr>
        </p:pic>
        <p:sp>
          <p:nvSpPr>
            <p:cNvPr id="82954" name="Text Box 10"/>
            <p:cNvSpPr txBox="1">
              <a:spLocks noChangeArrowheads="1"/>
            </p:cNvSpPr>
            <p:nvPr/>
          </p:nvSpPr>
          <p:spPr bwMode="auto">
            <a:xfrm>
              <a:off x="2880" y="164"/>
              <a:ext cx="1588" cy="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b="1"/>
                <a:t>We are </a:t>
              </a:r>
              <a:r>
                <a:rPr lang="en-US" altLang="zh-CN" sz="2400" b="1">
                  <a:solidFill>
                    <a:srgbClr val="0033CC"/>
                  </a:solidFill>
                </a:rPr>
                <a:t>both(</a:t>
              </a:r>
              <a:r>
                <a:rPr lang="zh-CN" altLang="en-US" sz="2400" b="1">
                  <a:solidFill>
                    <a:srgbClr val="0033CC"/>
                  </a:solidFill>
                </a:rPr>
                <a:t>两个都</a:t>
              </a:r>
              <a:r>
                <a:rPr lang="en-US" altLang="zh-CN" sz="2400" b="1">
                  <a:solidFill>
                    <a:srgbClr val="0033CC"/>
                  </a:solidFill>
                </a:rPr>
                <a:t>) </a:t>
              </a:r>
              <a:r>
                <a:rPr lang="en-US" altLang="zh-CN" sz="2400" b="1"/>
                <a:t>English teachers.</a:t>
              </a:r>
            </a:p>
          </p:txBody>
        </p:sp>
      </p:grpSp>
      <p:sp>
        <p:nvSpPr>
          <p:cNvPr id="82957" name="Text Box 13"/>
          <p:cNvSpPr txBox="1">
            <a:spLocks noChangeArrowheads="1"/>
          </p:cNvSpPr>
          <p:nvPr/>
        </p:nvSpPr>
        <p:spPr bwMode="auto">
          <a:xfrm>
            <a:off x="6623050" y="908050"/>
            <a:ext cx="25209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800" b="1">
                <a:solidFill>
                  <a:srgbClr val="0033CC"/>
                </a:solidFill>
              </a:rPr>
              <a:t>hard-working</a:t>
            </a:r>
          </a:p>
        </p:txBody>
      </p:sp>
      <p:grpSp>
        <p:nvGrpSpPr>
          <p:cNvPr id="82985" name="Group 41"/>
          <p:cNvGrpSpPr>
            <a:grpSpLocks/>
          </p:cNvGrpSpPr>
          <p:nvPr/>
        </p:nvGrpSpPr>
        <p:grpSpPr bwMode="auto">
          <a:xfrm>
            <a:off x="7019925" y="476250"/>
            <a:ext cx="936625" cy="576263"/>
            <a:chOff x="4422" y="300"/>
            <a:chExt cx="590" cy="363"/>
          </a:xfrm>
        </p:grpSpPr>
        <p:sp>
          <p:nvSpPr>
            <p:cNvPr id="82956" name="Line 12"/>
            <p:cNvSpPr>
              <a:spLocks noChangeShapeType="1"/>
            </p:cNvSpPr>
            <p:nvPr/>
          </p:nvSpPr>
          <p:spPr bwMode="auto">
            <a:xfrm>
              <a:off x="4422" y="300"/>
              <a:ext cx="576"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82958" name="Line 14"/>
            <p:cNvSpPr>
              <a:spLocks noChangeShapeType="1"/>
            </p:cNvSpPr>
            <p:nvPr/>
          </p:nvSpPr>
          <p:spPr bwMode="auto">
            <a:xfrm>
              <a:off x="5012" y="300"/>
              <a:ext cx="0" cy="363"/>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82986" name="Group 42"/>
          <p:cNvGrpSpPr>
            <a:grpSpLocks/>
          </p:cNvGrpSpPr>
          <p:nvPr/>
        </p:nvGrpSpPr>
        <p:grpSpPr bwMode="auto">
          <a:xfrm>
            <a:off x="2484438" y="2565400"/>
            <a:ext cx="935037" cy="2832100"/>
            <a:chOff x="1565" y="1616"/>
            <a:chExt cx="589" cy="1784"/>
          </a:xfrm>
        </p:grpSpPr>
        <p:sp>
          <p:nvSpPr>
            <p:cNvPr id="82952" name="Line 8"/>
            <p:cNvSpPr>
              <a:spLocks noChangeShapeType="1"/>
            </p:cNvSpPr>
            <p:nvPr/>
          </p:nvSpPr>
          <p:spPr bwMode="auto">
            <a:xfrm>
              <a:off x="1565" y="1661"/>
              <a:ext cx="432"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82959" name="AutoShape 15"/>
            <p:cNvSpPr>
              <a:spLocks/>
            </p:cNvSpPr>
            <p:nvPr/>
          </p:nvSpPr>
          <p:spPr bwMode="auto">
            <a:xfrm>
              <a:off x="1791" y="1616"/>
              <a:ext cx="363" cy="1784"/>
            </a:xfrm>
            <a:prstGeom prst="leftBrace">
              <a:avLst>
                <a:gd name="adj1" fmla="val 40955"/>
                <a:gd name="adj2" fmla="val 50000"/>
              </a:avLst>
            </a:prstGeom>
            <a:noFill/>
            <a:ln w="635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82960" name="Text Box 16"/>
          <p:cNvSpPr txBox="1">
            <a:spLocks noChangeArrowheads="1"/>
          </p:cNvSpPr>
          <p:nvPr/>
        </p:nvSpPr>
        <p:spPr bwMode="auto">
          <a:xfrm>
            <a:off x="3419475" y="2565400"/>
            <a:ext cx="201771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800" b="1"/>
              <a:t>daily life</a:t>
            </a:r>
          </a:p>
        </p:txBody>
      </p:sp>
      <p:grpSp>
        <p:nvGrpSpPr>
          <p:cNvPr id="82987" name="Group 43"/>
          <p:cNvGrpSpPr>
            <a:grpSpLocks/>
          </p:cNvGrpSpPr>
          <p:nvPr/>
        </p:nvGrpSpPr>
        <p:grpSpPr bwMode="auto">
          <a:xfrm>
            <a:off x="4932363" y="1916113"/>
            <a:ext cx="1008062" cy="1895475"/>
            <a:chOff x="3107" y="1207"/>
            <a:chExt cx="635" cy="1194"/>
          </a:xfrm>
        </p:grpSpPr>
        <p:sp>
          <p:nvSpPr>
            <p:cNvPr id="82961" name="Line 17"/>
            <p:cNvSpPr>
              <a:spLocks noChangeShapeType="1"/>
            </p:cNvSpPr>
            <p:nvPr/>
          </p:nvSpPr>
          <p:spPr bwMode="auto">
            <a:xfrm>
              <a:off x="3107" y="1797"/>
              <a:ext cx="432"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82962" name="AutoShape 18"/>
            <p:cNvSpPr>
              <a:spLocks/>
            </p:cNvSpPr>
            <p:nvPr/>
          </p:nvSpPr>
          <p:spPr bwMode="auto">
            <a:xfrm>
              <a:off x="3560" y="1207"/>
              <a:ext cx="182" cy="1194"/>
            </a:xfrm>
            <a:prstGeom prst="leftBrace">
              <a:avLst>
                <a:gd name="adj1" fmla="val 54670"/>
                <a:gd name="adj2" fmla="val 50000"/>
              </a:avLst>
            </a:prstGeom>
            <a:noFill/>
            <a:ln w="635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82988" name="Group 44"/>
          <p:cNvGrpSpPr>
            <a:grpSpLocks/>
          </p:cNvGrpSpPr>
          <p:nvPr/>
        </p:nvGrpSpPr>
        <p:grpSpPr bwMode="auto">
          <a:xfrm>
            <a:off x="5724525" y="1989138"/>
            <a:ext cx="5256213" cy="1346200"/>
            <a:chOff x="3606" y="1253"/>
            <a:chExt cx="3311" cy="848"/>
          </a:xfrm>
        </p:grpSpPr>
        <p:sp>
          <p:nvSpPr>
            <p:cNvPr id="82963" name="Text Box 19"/>
            <p:cNvSpPr txBox="1">
              <a:spLocks noChangeArrowheads="1"/>
            </p:cNvSpPr>
            <p:nvPr/>
          </p:nvSpPr>
          <p:spPr bwMode="auto">
            <a:xfrm>
              <a:off x="3606" y="1253"/>
              <a:ext cx="154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b="1">
                  <a:solidFill>
                    <a:srgbClr val="0033CC"/>
                  </a:solidFill>
                </a:rPr>
                <a:t>funn</a:t>
              </a:r>
              <a:r>
                <a:rPr lang="en-US" altLang="zh-CN" sz="2400" b="1">
                  <a:solidFill>
                    <a:srgbClr val="FF0000"/>
                  </a:solidFill>
                </a:rPr>
                <a:t>ier</a:t>
              </a:r>
            </a:p>
          </p:txBody>
        </p:sp>
        <p:sp>
          <p:nvSpPr>
            <p:cNvPr id="82964" name="Text Box 20"/>
            <p:cNvSpPr txBox="1">
              <a:spLocks noChangeArrowheads="1"/>
            </p:cNvSpPr>
            <p:nvPr/>
          </p:nvSpPr>
          <p:spPr bwMode="auto">
            <a:xfrm>
              <a:off x="4286" y="1253"/>
              <a:ext cx="2631"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b="1"/>
                <a:t>/</a:t>
              </a:r>
              <a:r>
                <a:rPr lang="en-US" altLang="zh-CN" sz="2400" b="1">
                  <a:solidFill>
                    <a:srgbClr val="FF0000"/>
                  </a:solidFill>
                </a:rPr>
                <a:t>more</a:t>
              </a:r>
              <a:r>
                <a:rPr lang="en-US" altLang="zh-CN" sz="2400" b="1">
                  <a:solidFill>
                    <a:srgbClr val="0033CC"/>
                  </a:solidFill>
                </a:rPr>
                <a:t> outgoing</a:t>
              </a:r>
            </a:p>
          </p:txBody>
        </p:sp>
        <p:pic>
          <p:nvPicPr>
            <p:cNvPr id="82966" name="Picture 22" descr="20130909204254"/>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3742" y="1525"/>
              <a:ext cx="576" cy="576"/>
            </a:xfrm>
            <a:prstGeom prst="rect">
              <a:avLst/>
            </a:prstGeom>
            <a:noFill/>
            <a:extLst>
              <a:ext uri="{909E8E84-426E-40DD-AFC4-6F175D3DCCD1}">
                <a14:hiddenFill xmlns:a14="http://schemas.microsoft.com/office/drawing/2010/main">
                  <a:solidFill>
                    <a:srgbClr val="FFFFFF"/>
                  </a:solidFill>
                </a14:hiddenFill>
              </a:ext>
            </a:extLst>
          </p:spPr>
        </p:pic>
      </p:grpSp>
      <p:pic>
        <p:nvPicPr>
          <p:cNvPr id="82967" name="Picture 23" descr="1fa7ed84412e980a998e123f0e97743e"/>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7019925" y="2420938"/>
            <a:ext cx="952500" cy="952500"/>
          </a:xfrm>
          <a:prstGeom prst="rect">
            <a:avLst/>
          </a:prstGeom>
          <a:noFill/>
          <a:extLst>
            <a:ext uri="{909E8E84-426E-40DD-AFC4-6F175D3DCCD1}">
              <a14:hiddenFill xmlns:a14="http://schemas.microsoft.com/office/drawing/2010/main">
                <a:solidFill>
                  <a:srgbClr val="FFFFFF"/>
                </a:solidFill>
              </a14:hiddenFill>
            </a:ext>
          </a:extLst>
        </p:spPr>
      </p:pic>
      <p:sp>
        <p:nvSpPr>
          <p:cNvPr id="82968" name="Text Box 24"/>
          <p:cNvSpPr txBox="1">
            <a:spLocks noChangeArrowheads="1"/>
          </p:cNvSpPr>
          <p:nvPr/>
        </p:nvSpPr>
        <p:spPr bwMode="auto">
          <a:xfrm>
            <a:off x="5867400" y="3357563"/>
            <a:ext cx="2808288"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800" b="1">
                <a:solidFill>
                  <a:srgbClr val="0033CC"/>
                </a:solidFill>
              </a:rPr>
              <a:t>quiet</a:t>
            </a:r>
            <a:r>
              <a:rPr lang="en-US" altLang="zh-CN" sz="2800" b="1">
                <a:solidFill>
                  <a:srgbClr val="FF0000"/>
                </a:solidFill>
              </a:rPr>
              <a:t>er</a:t>
            </a:r>
          </a:p>
        </p:txBody>
      </p:sp>
      <p:sp>
        <p:nvSpPr>
          <p:cNvPr id="82969" name="Text Box 25"/>
          <p:cNvSpPr txBox="1">
            <a:spLocks noChangeArrowheads="1"/>
          </p:cNvSpPr>
          <p:nvPr/>
        </p:nvSpPr>
        <p:spPr bwMode="auto">
          <a:xfrm>
            <a:off x="7308850" y="3357563"/>
            <a:ext cx="12954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800" b="1"/>
              <a:t>/</a:t>
            </a:r>
            <a:r>
              <a:rPr lang="en-US" altLang="zh-CN" sz="2800"/>
              <a:t> </a:t>
            </a:r>
            <a:r>
              <a:rPr lang="en-US" altLang="zh-CN" sz="2800" b="1">
                <a:solidFill>
                  <a:srgbClr val="0033CC"/>
                </a:solidFill>
              </a:rPr>
              <a:t>sh</a:t>
            </a:r>
            <a:r>
              <a:rPr lang="en-US" altLang="zh-CN" sz="2800" b="1">
                <a:solidFill>
                  <a:srgbClr val="FF0000"/>
                </a:solidFill>
              </a:rPr>
              <a:t>ier</a:t>
            </a:r>
          </a:p>
        </p:txBody>
      </p:sp>
      <p:sp>
        <p:nvSpPr>
          <p:cNvPr id="82970" name="Text Box 26"/>
          <p:cNvSpPr txBox="1">
            <a:spLocks noChangeArrowheads="1"/>
          </p:cNvSpPr>
          <p:nvPr/>
        </p:nvSpPr>
        <p:spPr bwMode="auto">
          <a:xfrm>
            <a:off x="3132138" y="4437063"/>
            <a:ext cx="2376487"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800" b="1"/>
              <a:t>for students</a:t>
            </a:r>
          </a:p>
        </p:txBody>
      </p:sp>
      <p:grpSp>
        <p:nvGrpSpPr>
          <p:cNvPr id="82990" name="Group 46"/>
          <p:cNvGrpSpPr>
            <a:grpSpLocks/>
          </p:cNvGrpSpPr>
          <p:nvPr/>
        </p:nvGrpSpPr>
        <p:grpSpPr bwMode="auto">
          <a:xfrm>
            <a:off x="4211638" y="4365625"/>
            <a:ext cx="1370012" cy="1895475"/>
            <a:chOff x="2653" y="2750"/>
            <a:chExt cx="863" cy="1194"/>
          </a:xfrm>
        </p:grpSpPr>
        <p:sp>
          <p:nvSpPr>
            <p:cNvPr id="82971" name="AutoShape 27"/>
            <p:cNvSpPr>
              <a:spLocks/>
            </p:cNvSpPr>
            <p:nvPr/>
          </p:nvSpPr>
          <p:spPr bwMode="auto">
            <a:xfrm>
              <a:off x="3334" y="2750"/>
              <a:ext cx="182" cy="1194"/>
            </a:xfrm>
            <a:prstGeom prst="leftBrace">
              <a:avLst>
                <a:gd name="adj1" fmla="val 54670"/>
                <a:gd name="adj2" fmla="val 50000"/>
              </a:avLst>
            </a:prstGeom>
            <a:noFill/>
            <a:ln w="635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2972" name="Line 28"/>
            <p:cNvSpPr>
              <a:spLocks noChangeShapeType="1"/>
            </p:cNvSpPr>
            <p:nvPr/>
          </p:nvSpPr>
          <p:spPr bwMode="auto">
            <a:xfrm>
              <a:off x="2653" y="3339"/>
              <a:ext cx="432"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82973" name="Line 29"/>
            <p:cNvSpPr>
              <a:spLocks noChangeShapeType="1"/>
            </p:cNvSpPr>
            <p:nvPr/>
          </p:nvSpPr>
          <p:spPr bwMode="auto">
            <a:xfrm>
              <a:off x="2653" y="3158"/>
              <a:ext cx="0" cy="226"/>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82991" name="Group 47"/>
          <p:cNvGrpSpPr>
            <a:grpSpLocks/>
          </p:cNvGrpSpPr>
          <p:nvPr/>
        </p:nvGrpSpPr>
        <p:grpSpPr bwMode="auto">
          <a:xfrm>
            <a:off x="5580063" y="4076700"/>
            <a:ext cx="4032250" cy="1079500"/>
            <a:chOff x="3515" y="2568"/>
            <a:chExt cx="2540" cy="680"/>
          </a:xfrm>
        </p:grpSpPr>
        <p:pic>
          <p:nvPicPr>
            <p:cNvPr id="82974" name="Picture 30" descr="c922f13ec71e4609(14)"/>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3515" y="2568"/>
              <a:ext cx="680" cy="680"/>
            </a:xfrm>
            <a:prstGeom prst="rect">
              <a:avLst/>
            </a:prstGeom>
            <a:noFill/>
            <a:extLst>
              <a:ext uri="{909E8E84-426E-40DD-AFC4-6F175D3DCCD1}">
                <a14:hiddenFill xmlns:a14="http://schemas.microsoft.com/office/drawing/2010/main">
                  <a:solidFill>
                    <a:srgbClr val="FFFFFF"/>
                  </a:solidFill>
                </a14:hiddenFill>
              </a:ext>
            </a:extLst>
          </p:spPr>
        </p:pic>
        <p:sp>
          <p:nvSpPr>
            <p:cNvPr id="82975" name="Text Box 31"/>
            <p:cNvSpPr txBox="1">
              <a:spLocks noChangeArrowheads="1"/>
            </p:cNvSpPr>
            <p:nvPr/>
          </p:nvSpPr>
          <p:spPr bwMode="auto">
            <a:xfrm>
              <a:off x="4286" y="2795"/>
              <a:ext cx="1769"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800" b="1">
                  <a:solidFill>
                    <a:srgbClr val="FF0000"/>
                  </a:solidFill>
                </a:rPr>
                <a:t>more </a:t>
              </a:r>
              <a:r>
                <a:rPr lang="en-US" altLang="zh-CN" sz="2800" b="1">
                  <a:solidFill>
                    <a:srgbClr val="0033CC"/>
                  </a:solidFill>
                </a:rPr>
                <a:t>serious</a:t>
              </a:r>
            </a:p>
          </p:txBody>
        </p:sp>
      </p:grpSp>
      <p:grpSp>
        <p:nvGrpSpPr>
          <p:cNvPr id="82992" name="Group 48"/>
          <p:cNvGrpSpPr>
            <a:grpSpLocks/>
          </p:cNvGrpSpPr>
          <p:nvPr/>
        </p:nvGrpSpPr>
        <p:grpSpPr bwMode="auto">
          <a:xfrm>
            <a:off x="5580063" y="5167313"/>
            <a:ext cx="3168650" cy="1130300"/>
            <a:chOff x="3515" y="3255"/>
            <a:chExt cx="1996" cy="712"/>
          </a:xfrm>
        </p:grpSpPr>
        <p:pic>
          <p:nvPicPr>
            <p:cNvPr id="82976" name="Picture 32" descr="c922f13ec71e4609(27)"/>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a:off x="3515" y="3255"/>
              <a:ext cx="771" cy="712"/>
            </a:xfrm>
            <a:prstGeom prst="rect">
              <a:avLst/>
            </a:prstGeom>
            <a:noFill/>
            <a:extLst>
              <a:ext uri="{909E8E84-426E-40DD-AFC4-6F175D3DCCD1}">
                <a14:hiddenFill xmlns:a14="http://schemas.microsoft.com/office/drawing/2010/main">
                  <a:solidFill>
                    <a:srgbClr val="FFFFFF"/>
                  </a:solidFill>
                </a14:hiddenFill>
              </a:ext>
            </a:extLst>
          </p:spPr>
        </p:pic>
        <p:sp>
          <p:nvSpPr>
            <p:cNvPr id="82977" name="Text Box 33"/>
            <p:cNvSpPr txBox="1">
              <a:spLocks noChangeArrowheads="1"/>
            </p:cNvSpPr>
            <p:nvPr/>
          </p:nvSpPr>
          <p:spPr bwMode="auto">
            <a:xfrm>
              <a:off x="4377" y="3521"/>
              <a:ext cx="1134"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800" b="1">
                  <a:solidFill>
                    <a:srgbClr val="0033CC"/>
                  </a:solidFill>
                </a:rPr>
                <a:t>friendl</a:t>
              </a:r>
              <a:r>
                <a:rPr lang="en-US" altLang="zh-CN" sz="2800" b="1">
                  <a:solidFill>
                    <a:srgbClr val="FF0000"/>
                  </a:solidFill>
                </a:rPr>
                <a:t>ier</a:t>
              </a:r>
            </a:p>
          </p:txBody>
        </p:sp>
      </p:grpSp>
      <p:sp>
        <p:nvSpPr>
          <p:cNvPr id="82978" name="Line 34"/>
          <p:cNvSpPr>
            <a:spLocks noChangeShapeType="1"/>
          </p:cNvSpPr>
          <p:nvPr/>
        </p:nvSpPr>
        <p:spPr bwMode="auto">
          <a:xfrm flipH="1">
            <a:off x="4067175" y="5589588"/>
            <a:ext cx="936625" cy="504825"/>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nvGrpSpPr>
          <p:cNvPr id="82993" name="Group 49"/>
          <p:cNvGrpSpPr>
            <a:grpSpLocks/>
          </p:cNvGrpSpPr>
          <p:nvPr/>
        </p:nvGrpSpPr>
        <p:grpSpPr bwMode="auto">
          <a:xfrm>
            <a:off x="0" y="4814888"/>
            <a:ext cx="5940425" cy="2043112"/>
            <a:chOff x="0" y="3033"/>
            <a:chExt cx="3742" cy="1287"/>
          </a:xfrm>
        </p:grpSpPr>
        <p:pic>
          <p:nvPicPr>
            <p:cNvPr id="82979" name="Picture 35" descr="c922f13ec71e4609(6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3033"/>
              <a:ext cx="1429" cy="1287"/>
            </a:xfrm>
            <a:prstGeom prst="rect">
              <a:avLst/>
            </a:prstGeom>
            <a:noFill/>
            <a:extLst>
              <a:ext uri="{909E8E84-426E-40DD-AFC4-6F175D3DCCD1}">
                <a14:hiddenFill xmlns:a14="http://schemas.microsoft.com/office/drawing/2010/main">
                  <a:solidFill>
                    <a:srgbClr val="FFFFFF"/>
                  </a:solidFill>
                </a14:hiddenFill>
              </a:ext>
            </a:extLst>
          </p:spPr>
        </p:pic>
        <p:sp>
          <p:nvSpPr>
            <p:cNvPr id="82980" name="Text Box 36"/>
            <p:cNvSpPr txBox="1">
              <a:spLocks noChangeArrowheads="1"/>
            </p:cNvSpPr>
            <p:nvPr/>
          </p:nvSpPr>
          <p:spPr bwMode="auto">
            <a:xfrm>
              <a:off x="1565" y="3884"/>
              <a:ext cx="2177"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800" b="1">
                  <a:solidFill>
                    <a:srgbClr val="FF0000"/>
                  </a:solidFill>
                </a:rPr>
                <a:t>more</a:t>
              </a:r>
              <a:r>
                <a:rPr lang="en-US" altLang="zh-CN" sz="2800" b="1">
                  <a:solidFill>
                    <a:srgbClr val="0033CC"/>
                  </a:solidFill>
                </a:rPr>
                <a:t> popular</a:t>
              </a:r>
            </a:p>
          </p:txBody>
        </p:sp>
      </p:grpSp>
      <p:pic>
        <p:nvPicPr>
          <p:cNvPr id="82981" name="Picture 37" descr="psb (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8313" y="981075"/>
            <a:ext cx="858837" cy="1268413"/>
          </a:xfrm>
          <a:prstGeom prst="rect">
            <a:avLst/>
          </a:prstGeom>
          <a:noFill/>
          <a:extLst>
            <a:ext uri="{909E8E84-426E-40DD-AFC4-6F175D3DCCD1}">
              <a14:hiddenFill xmlns:a14="http://schemas.microsoft.com/office/drawing/2010/main">
                <a:solidFill>
                  <a:srgbClr val="FFFFFF"/>
                </a:solidFill>
              </a14:hiddenFill>
            </a:ext>
          </a:extLst>
        </p:spPr>
      </p:pic>
      <p:pic>
        <p:nvPicPr>
          <p:cNvPr id="82982" name="Picture 38" descr="psb"/>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331913" y="981075"/>
            <a:ext cx="869950" cy="12668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2949"/>
                                        </p:tgtEl>
                                        <p:attrNameLst>
                                          <p:attrName>style.visibility</p:attrName>
                                        </p:attrNameLst>
                                      </p:cBhvr>
                                      <p:to>
                                        <p:strVal val="visible"/>
                                      </p:to>
                                    </p:set>
                                    <p:anim calcmode="lin" valueType="num">
                                      <p:cBhvr additive="base">
                                        <p:cTn id="7" dur="500" fill="hold"/>
                                        <p:tgtEl>
                                          <p:spTgt spid="82949"/>
                                        </p:tgtEl>
                                        <p:attrNameLst>
                                          <p:attrName>ppt_x</p:attrName>
                                        </p:attrNameLst>
                                      </p:cBhvr>
                                      <p:tavLst>
                                        <p:tav tm="0">
                                          <p:val>
                                            <p:strVal val="0-#ppt_w/2"/>
                                          </p:val>
                                        </p:tav>
                                        <p:tav tm="100000">
                                          <p:val>
                                            <p:strVal val="#ppt_x"/>
                                          </p:val>
                                        </p:tav>
                                      </p:tavLst>
                                    </p:anim>
                                    <p:anim calcmode="lin" valueType="num">
                                      <p:cBhvr additive="base">
                                        <p:cTn id="8" dur="500" fill="hold"/>
                                        <p:tgtEl>
                                          <p:spTgt spid="8294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2951"/>
                                        </p:tgtEl>
                                        <p:attrNameLst>
                                          <p:attrName>style.visibility</p:attrName>
                                        </p:attrNameLst>
                                      </p:cBhvr>
                                      <p:to>
                                        <p:strVal val="visible"/>
                                      </p:to>
                                    </p:set>
                                    <p:anim calcmode="lin" valueType="num">
                                      <p:cBhvr additive="base">
                                        <p:cTn id="13" dur="500" fill="hold"/>
                                        <p:tgtEl>
                                          <p:spTgt spid="82951"/>
                                        </p:tgtEl>
                                        <p:attrNameLst>
                                          <p:attrName>ppt_x</p:attrName>
                                        </p:attrNameLst>
                                      </p:cBhvr>
                                      <p:tavLst>
                                        <p:tav tm="0">
                                          <p:val>
                                            <p:strVal val="0-#ppt_w/2"/>
                                          </p:val>
                                        </p:tav>
                                        <p:tav tm="100000">
                                          <p:val>
                                            <p:strVal val="#ppt_x"/>
                                          </p:val>
                                        </p:tav>
                                      </p:tavLst>
                                    </p:anim>
                                    <p:anim calcmode="lin" valueType="num">
                                      <p:cBhvr additive="base">
                                        <p:cTn id="14" dur="500" fill="hold"/>
                                        <p:tgtEl>
                                          <p:spTgt spid="82951"/>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1" fill="hold" nodeType="clickEffect">
                                  <p:stCondLst>
                                    <p:cond delay="0"/>
                                  </p:stCondLst>
                                  <p:childTnLst>
                                    <p:set>
                                      <p:cBhvr>
                                        <p:cTn id="18" dur="1" fill="hold">
                                          <p:stCondLst>
                                            <p:cond delay="0"/>
                                          </p:stCondLst>
                                        </p:cTn>
                                        <p:tgtEl>
                                          <p:spTgt spid="82984"/>
                                        </p:tgtEl>
                                        <p:attrNameLst>
                                          <p:attrName>style.visibility</p:attrName>
                                        </p:attrNameLst>
                                      </p:cBhvr>
                                      <p:to>
                                        <p:strVal val="visible"/>
                                      </p:to>
                                    </p:set>
                                    <p:anim calcmode="lin" valueType="num">
                                      <p:cBhvr additive="base">
                                        <p:cTn id="19" dur="500" fill="hold"/>
                                        <p:tgtEl>
                                          <p:spTgt spid="82984"/>
                                        </p:tgtEl>
                                        <p:attrNameLst>
                                          <p:attrName>ppt_x</p:attrName>
                                        </p:attrNameLst>
                                      </p:cBhvr>
                                      <p:tavLst>
                                        <p:tav tm="0">
                                          <p:val>
                                            <p:strVal val="#ppt_x"/>
                                          </p:val>
                                        </p:tav>
                                        <p:tav tm="100000">
                                          <p:val>
                                            <p:strVal val="#ppt_x"/>
                                          </p:val>
                                        </p:tav>
                                      </p:tavLst>
                                    </p:anim>
                                    <p:anim calcmode="lin" valueType="num">
                                      <p:cBhvr additive="base">
                                        <p:cTn id="20" dur="500" fill="hold"/>
                                        <p:tgtEl>
                                          <p:spTgt spid="82984"/>
                                        </p:tgtEl>
                                        <p:attrNameLst>
                                          <p:attrName>ppt_y</p:attrName>
                                        </p:attrNameLst>
                                      </p:cBhvr>
                                      <p:tavLst>
                                        <p:tav tm="0">
                                          <p:val>
                                            <p:strVal val="0-#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1" fill="hold" nodeType="clickEffect">
                                  <p:stCondLst>
                                    <p:cond delay="0"/>
                                  </p:stCondLst>
                                  <p:childTnLst>
                                    <p:set>
                                      <p:cBhvr>
                                        <p:cTn id="24" dur="1" fill="hold">
                                          <p:stCondLst>
                                            <p:cond delay="0"/>
                                          </p:stCondLst>
                                        </p:cTn>
                                        <p:tgtEl>
                                          <p:spTgt spid="82985"/>
                                        </p:tgtEl>
                                        <p:attrNameLst>
                                          <p:attrName>style.visibility</p:attrName>
                                        </p:attrNameLst>
                                      </p:cBhvr>
                                      <p:to>
                                        <p:strVal val="visible"/>
                                      </p:to>
                                    </p:set>
                                    <p:anim calcmode="lin" valueType="num">
                                      <p:cBhvr additive="base">
                                        <p:cTn id="25" dur="500" fill="hold"/>
                                        <p:tgtEl>
                                          <p:spTgt spid="82985"/>
                                        </p:tgtEl>
                                        <p:attrNameLst>
                                          <p:attrName>ppt_x</p:attrName>
                                        </p:attrNameLst>
                                      </p:cBhvr>
                                      <p:tavLst>
                                        <p:tav tm="0">
                                          <p:val>
                                            <p:strVal val="#ppt_x"/>
                                          </p:val>
                                        </p:tav>
                                        <p:tav tm="100000">
                                          <p:val>
                                            <p:strVal val="#ppt_x"/>
                                          </p:val>
                                        </p:tav>
                                      </p:tavLst>
                                    </p:anim>
                                    <p:anim calcmode="lin" valueType="num">
                                      <p:cBhvr additive="base">
                                        <p:cTn id="26" dur="500" fill="hold"/>
                                        <p:tgtEl>
                                          <p:spTgt spid="82985"/>
                                        </p:tgtEl>
                                        <p:attrNameLst>
                                          <p:attrName>ppt_y</p:attrName>
                                        </p:attrNameLst>
                                      </p:cBhvr>
                                      <p:tavLst>
                                        <p:tav tm="0">
                                          <p:val>
                                            <p:strVal val="0-#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82957"/>
                                        </p:tgtEl>
                                        <p:attrNameLst>
                                          <p:attrName>style.visibility</p:attrName>
                                        </p:attrNameLst>
                                      </p:cBhvr>
                                      <p:to>
                                        <p:strVal val="visible"/>
                                      </p:to>
                                    </p:set>
                                    <p:anim calcmode="lin" valueType="num">
                                      <p:cBhvr additive="base">
                                        <p:cTn id="31" dur="500" fill="hold"/>
                                        <p:tgtEl>
                                          <p:spTgt spid="82957"/>
                                        </p:tgtEl>
                                        <p:attrNameLst>
                                          <p:attrName>ppt_x</p:attrName>
                                        </p:attrNameLst>
                                      </p:cBhvr>
                                      <p:tavLst>
                                        <p:tav tm="0">
                                          <p:val>
                                            <p:strVal val="1+#ppt_w/2"/>
                                          </p:val>
                                        </p:tav>
                                        <p:tav tm="100000">
                                          <p:val>
                                            <p:strVal val="#ppt_x"/>
                                          </p:val>
                                        </p:tav>
                                      </p:tavLst>
                                    </p:anim>
                                    <p:anim calcmode="lin" valueType="num">
                                      <p:cBhvr additive="base">
                                        <p:cTn id="32" dur="500" fill="hold"/>
                                        <p:tgtEl>
                                          <p:spTgt spid="82957"/>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82950"/>
                                        </p:tgtEl>
                                        <p:attrNameLst>
                                          <p:attrName>style.visibility</p:attrName>
                                        </p:attrNameLst>
                                      </p:cBhvr>
                                      <p:to>
                                        <p:strVal val="visible"/>
                                      </p:to>
                                    </p:set>
                                    <p:anim calcmode="lin" valueType="num">
                                      <p:cBhvr additive="base">
                                        <p:cTn id="37" dur="500" fill="hold"/>
                                        <p:tgtEl>
                                          <p:spTgt spid="82950"/>
                                        </p:tgtEl>
                                        <p:attrNameLst>
                                          <p:attrName>ppt_x</p:attrName>
                                        </p:attrNameLst>
                                      </p:cBhvr>
                                      <p:tavLst>
                                        <p:tav tm="0">
                                          <p:val>
                                            <p:strVal val="0-#ppt_w/2"/>
                                          </p:val>
                                        </p:tav>
                                        <p:tav tm="100000">
                                          <p:val>
                                            <p:strVal val="#ppt_x"/>
                                          </p:val>
                                        </p:tav>
                                      </p:tavLst>
                                    </p:anim>
                                    <p:anim calcmode="lin" valueType="num">
                                      <p:cBhvr additive="base">
                                        <p:cTn id="38" dur="500" fill="hold"/>
                                        <p:tgtEl>
                                          <p:spTgt spid="82950"/>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nodeType="clickEffect">
                                  <p:stCondLst>
                                    <p:cond delay="0"/>
                                  </p:stCondLst>
                                  <p:childTnLst>
                                    <p:set>
                                      <p:cBhvr>
                                        <p:cTn id="42" dur="1" fill="hold">
                                          <p:stCondLst>
                                            <p:cond delay="0"/>
                                          </p:stCondLst>
                                        </p:cTn>
                                        <p:tgtEl>
                                          <p:spTgt spid="82986"/>
                                        </p:tgtEl>
                                        <p:attrNameLst>
                                          <p:attrName>style.visibility</p:attrName>
                                        </p:attrNameLst>
                                      </p:cBhvr>
                                      <p:to>
                                        <p:strVal val="visible"/>
                                      </p:to>
                                    </p:set>
                                    <p:anim calcmode="lin" valueType="num">
                                      <p:cBhvr additive="base">
                                        <p:cTn id="43" dur="500" fill="hold"/>
                                        <p:tgtEl>
                                          <p:spTgt spid="82986"/>
                                        </p:tgtEl>
                                        <p:attrNameLst>
                                          <p:attrName>ppt_x</p:attrName>
                                        </p:attrNameLst>
                                      </p:cBhvr>
                                      <p:tavLst>
                                        <p:tav tm="0">
                                          <p:val>
                                            <p:strVal val="0-#ppt_w/2"/>
                                          </p:val>
                                        </p:tav>
                                        <p:tav tm="100000">
                                          <p:val>
                                            <p:strVal val="#ppt_x"/>
                                          </p:val>
                                        </p:tav>
                                      </p:tavLst>
                                    </p:anim>
                                    <p:anim calcmode="lin" valueType="num">
                                      <p:cBhvr additive="base">
                                        <p:cTn id="44" dur="500" fill="hold"/>
                                        <p:tgtEl>
                                          <p:spTgt spid="82986"/>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82960"/>
                                        </p:tgtEl>
                                        <p:attrNameLst>
                                          <p:attrName>style.visibility</p:attrName>
                                        </p:attrNameLst>
                                      </p:cBhvr>
                                      <p:to>
                                        <p:strVal val="visible"/>
                                      </p:to>
                                    </p:set>
                                    <p:anim calcmode="lin" valueType="num">
                                      <p:cBhvr additive="base">
                                        <p:cTn id="49" dur="500" fill="hold"/>
                                        <p:tgtEl>
                                          <p:spTgt spid="82960"/>
                                        </p:tgtEl>
                                        <p:attrNameLst>
                                          <p:attrName>ppt_x</p:attrName>
                                        </p:attrNameLst>
                                      </p:cBhvr>
                                      <p:tavLst>
                                        <p:tav tm="0">
                                          <p:val>
                                            <p:strVal val="0-#ppt_w/2"/>
                                          </p:val>
                                        </p:tav>
                                        <p:tav tm="100000">
                                          <p:val>
                                            <p:strVal val="#ppt_x"/>
                                          </p:val>
                                        </p:tav>
                                      </p:tavLst>
                                    </p:anim>
                                    <p:anim calcmode="lin" valueType="num">
                                      <p:cBhvr additive="base">
                                        <p:cTn id="50" dur="500" fill="hold"/>
                                        <p:tgtEl>
                                          <p:spTgt spid="82960"/>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8" fill="hold" nodeType="clickEffect">
                                  <p:stCondLst>
                                    <p:cond delay="0"/>
                                  </p:stCondLst>
                                  <p:childTnLst>
                                    <p:set>
                                      <p:cBhvr>
                                        <p:cTn id="54" dur="1" fill="hold">
                                          <p:stCondLst>
                                            <p:cond delay="0"/>
                                          </p:stCondLst>
                                        </p:cTn>
                                        <p:tgtEl>
                                          <p:spTgt spid="82987"/>
                                        </p:tgtEl>
                                        <p:attrNameLst>
                                          <p:attrName>style.visibility</p:attrName>
                                        </p:attrNameLst>
                                      </p:cBhvr>
                                      <p:to>
                                        <p:strVal val="visible"/>
                                      </p:to>
                                    </p:set>
                                    <p:anim calcmode="lin" valueType="num">
                                      <p:cBhvr additive="base">
                                        <p:cTn id="55" dur="500" fill="hold"/>
                                        <p:tgtEl>
                                          <p:spTgt spid="82987"/>
                                        </p:tgtEl>
                                        <p:attrNameLst>
                                          <p:attrName>ppt_x</p:attrName>
                                        </p:attrNameLst>
                                      </p:cBhvr>
                                      <p:tavLst>
                                        <p:tav tm="0">
                                          <p:val>
                                            <p:strVal val="0-#ppt_w/2"/>
                                          </p:val>
                                        </p:tav>
                                        <p:tav tm="100000">
                                          <p:val>
                                            <p:strVal val="#ppt_x"/>
                                          </p:val>
                                        </p:tav>
                                      </p:tavLst>
                                    </p:anim>
                                    <p:anim calcmode="lin" valueType="num">
                                      <p:cBhvr additive="base">
                                        <p:cTn id="56" dur="500" fill="hold"/>
                                        <p:tgtEl>
                                          <p:spTgt spid="82987"/>
                                        </p:tgtEl>
                                        <p:attrNameLst>
                                          <p:attrName>ppt_y</p:attrName>
                                        </p:attrNameLst>
                                      </p:cBhvr>
                                      <p:tavLst>
                                        <p:tav tm="0">
                                          <p:val>
                                            <p:strVal val="#ppt_y"/>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2" fill="hold" nodeType="clickEffect">
                                  <p:stCondLst>
                                    <p:cond delay="0"/>
                                  </p:stCondLst>
                                  <p:childTnLst>
                                    <p:set>
                                      <p:cBhvr>
                                        <p:cTn id="60" dur="1" fill="hold">
                                          <p:stCondLst>
                                            <p:cond delay="0"/>
                                          </p:stCondLst>
                                        </p:cTn>
                                        <p:tgtEl>
                                          <p:spTgt spid="82988"/>
                                        </p:tgtEl>
                                        <p:attrNameLst>
                                          <p:attrName>style.visibility</p:attrName>
                                        </p:attrNameLst>
                                      </p:cBhvr>
                                      <p:to>
                                        <p:strVal val="visible"/>
                                      </p:to>
                                    </p:set>
                                    <p:anim calcmode="lin" valueType="num">
                                      <p:cBhvr additive="base">
                                        <p:cTn id="61" dur="500" fill="hold"/>
                                        <p:tgtEl>
                                          <p:spTgt spid="82988"/>
                                        </p:tgtEl>
                                        <p:attrNameLst>
                                          <p:attrName>ppt_x</p:attrName>
                                        </p:attrNameLst>
                                      </p:cBhvr>
                                      <p:tavLst>
                                        <p:tav tm="0">
                                          <p:val>
                                            <p:strVal val="1+#ppt_w/2"/>
                                          </p:val>
                                        </p:tav>
                                        <p:tav tm="100000">
                                          <p:val>
                                            <p:strVal val="#ppt_x"/>
                                          </p:val>
                                        </p:tav>
                                      </p:tavLst>
                                    </p:anim>
                                    <p:anim calcmode="lin" valueType="num">
                                      <p:cBhvr additive="base">
                                        <p:cTn id="62" dur="500" fill="hold"/>
                                        <p:tgtEl>
                                          <p:spTgt spid="82988"/>
                                        </p:tgtEl>
                                        <p:attrNameLst>
                                          <p:attrName>ppt_y</p:attrName>
                                        </p:attrNameLst>
                                      </p:cBhvr>
                                      <p:tavLst>
                                        <p:tav tm="0">
                                          <p:val>
                                            <p:strVal val="#ppt_y"/>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2" presetClass="entr" presetSubtype="6" fill="hold" grpId="0" nodeType="clickEffect">
                                  <p:stCondLst>
                                    <p:cond delay="0"/>
                                  </p:stCondLst>
                                  <p:childTnLst>
                                    <p:set>
                                      <p:cBhvr>
                                        <p:cTn id="66" dur="1" fill="hold">
                                          <p:stCondLst>
                                            <p:cond delay="0"/>
                                          </p:stCondLst>
                                        </p:cTn>
                                        <p:tgtEl>
                                          <p:spTgt spid="82969"/>
                                        </p:tgtEl>
                                        <p:attrNameLst>
                                          <p:attrName>style.visibility</p:attrName>
                                        </p:attrNameLst>
                                      </p:cBhvr>
                                      <p:to>
                                        <p:strVal val="visible"/>
                                      </p:to>
                                    </p:set>
                                    <p:anim calcmode="lin" valueType="num">
                                      <p:cBhvr additive="base">
                                        <p:cTn id="67" dur="500" fill="hold"/>
                                        <p:tgtEl>
                                          <p:spTgt spid="82969"/>
                                        </p:tgtEl>
                                        <p:attrNameLst>
                                          <p:attrName>ppt_x</p:attrName>
                                        </p:attrNameLst>
                                      </p:cBhvr>
                                      <p:tavLst>
                                        <p:tav tm="0">
                                          <p:val>
                                            <p:strVal val="1+#ppt_w/2"/>
                                          </p:val>
                                        </p:tav>
                                        <p:tav tm="100000">
                                          <p:val>
                                            <p:strVal val="#ppt_x"/>
                                          </p:val>
                                        </p:tav>
                                      </p:tavLst>
                                    </p:anim>
                                    <p:anim calcmode="lin" valueType="num">
                                      <p:cBhvr additive="base">
                                        <p:cTn id="68" dur="500" fill="hold"/>
                                        <p:tgtEl>
                                          <p:spTgt spid="82969"/>
                                        </p:tgtEl>
                                        <p:attrNameLst>
                                          <p:attrName>ppt_y</p:attrName>
                                        </p:attrNameLst>
                                      </p:cBhvr>
                                      <p:tavLst>
                                        <p:tav tm="0">
                                          <p:val>
                                            <p:strVal val="1+#ppt_h/2"/>
                                          </p:val>
                                        </p:tav>
                                        <p:tav tm="100000">
                                          <p:val>
                                            <p:strVal val="#ppt_y"/>
                                          </p:val>
                                        </p:tav>
                                      </p:tavLst>
                                    </p:anim>
                                  </p:childTnLst>
                                </p:cTn>
                              </p:par>
                              <p:par>
                                <p:cTn id="69" presetID="2" presetClass="entr" presetSubtype="6" fill="hold" nodeType="withEffect">
                                  <p:stCondLst>
                                    <p:cond delay="0"/>
                                  </p:stCondLst>
                                  <p:childTnLst>
                                    <p:set>
                                      <p:cBhvr>
                                        <p:cTn id="70" dur="1" fill="hold">
                                          <p:stCondLst>
                                            <p:cond delay="0"/>
                                          </p:stCondLst>
                                        </p:cTn>
                                        <p:tgtEl>
                                          <p:spTgt spid="82967"/>
                                        </p:tgtEl>
                                        <p:attrNameLst>
                                          <p:attrName>style.visibility</p:attrName>
                                        </p:attrNameLst>
                                      </p:cBhvr>
                                      <p:to>
                                        <p:strVal val="visible"/>
                                      </p:to>
                                    </p:set>
                                    <p:anim calcmode="lin" valueType="num">
                                      <p:cBhvr additive="base">
                                        <p:cTn id="71" dur="500" fill="hold"/>
                                        <p:tgtEl>
                                          <p:spTgt spid="82967"/>
                                        </p:tgtEl>
                                        <p:attrNameLst>
                                          <p:attrName>ppt_x</p:attrName>
                                        </p:attrNameLst>
                                      </p:cBhvr>
                                      <p:tavLst>
                                        <p:tav tm="0">
                                          <p:val>
                                            <p:strVal val="1+#ppt_w/2"/>
                                          </p:val>
                                        </p:tav>
                                        <p:tav tm="100000">
                                          <p:val>
                                            <p:strVal val="#ppt_x"/>
                                          </p:val>
                                        </p:tav>
                                      </p:tavLst>
                                    </p:anim>
                                    <p:anim calcmode="lin" valueType="num">
                                      <p:cBhvr additive="base">
                                        <p:cTn id="72" dur="500" fill="hold"/>
                                        <p:tgtEl>
                                          <p:spTgt spid="82967"/>
                                        </p:tgtEl>
                                        <p:attrNameLst>
                                          <p:attrName>ppt_y</p:attrName>
                                        </p:attrNameLst>
                                      </p:cBhvr>
                                      <p:tavLst>
                                        <p:tav tm="0">
                                          <p:val>
                                            <p:strVal val="1+#ppt_h/2"/>
                                          </p:val>
                                        </p:tav>
                                        <p:tav tm="100000">
                                          <p:val>
                                            <p:strVal val="#ppt_y"/>
                                          </p:val>
                                        </p:tav>
                                      </p:tavLst>
                                    </p:anim>
                                  </p:childTnLst>
                                </p:cTn>
                              </p:par>
                              <p:par>
                                <p:cTn id="73" presetID="2" presetClass="entr" presetSubtype="6" fill="hold" grpId="0" nodeType="withEffect">
                                  <p:stCondLst>
                                    <p:cond delay="0"/>
                                  </p:stCondLst>
                                  <p:childTnLst>
                                    <p:set>
                                      <p:cBhvr>
                                        <p:cTn id="74" dur="1" fill="hold">
                                          <p:stCondLst>
                                            <p:cond delay="0"/>
                                          </p:stCondLst>
                                        </p:cTn>
                                        <p:tgtEl>
                                          <p:spTgt spid="82968"/>
                                        </p:tgtEl>
                                        <p:attrNameLst>
                                          <p:attrName>style.visibility</p:attrName>
                                        </p:attrNameLst>
                                      </p:cBhvr>
                                      <p:to>
                                        <p:strVal val="visible"/>
                                      </p:to>
                                    </p:set>
                                    <p:anim calcmode="lin" valueType="num">
                                      <p:cBhvr additive="base">
                                        <p:cTn id="75" dur="500" fill="hold"/>
                                        <p:tgtEl>
                                          <p:spTgt spid="82968"/>
                                        </p:tgtEl>
                                        <p:attrNameLst>
                                          <p:attrName>ppt_x</p:attrName>
                                        </p:attrNameLst>
                                      </p:cBhvr>
                                      <p:tavLst>
                                        <p:tav tm="0">
                                          <p:val>
                                            <p:strVal val="1+#ppt_w/2"/>
                                          </p:val>
                                        </p:tav>
                                        <p:tav tm="100000">
                                          <p:val>
                                            <p:strVal val="#ppt_x"/>
                                          </p:val>
                                        </p:tav>
                                      </p:tavLst>
                                    </p:anim>
                                    <p:anim calcmode="lin" valueType="num">
                                      <p:cBhvr additive="base">
                                        <p:cTn id="76" dur="500" fill="hold"/>
                                        <p:tgtEl>
                                          <p:spTgt spid="82968"/>
                                        </p:tgtEl>
                                        <p:attrNameLst>
                                          <p:attrName>ppt_y</p:attrName>
                                        </p:attrNameLst>
                                      </p:cBhvr>
                                      <p:tavLst>
                                        <p:tav tm="0">
                                          <p:val>
                                            <p:strVal val="1+#ppt_h/2"/>
                                          </p:val>
                                        </p:tav>
                                        <p:tav tm="100000">
                                          <p:val>
                                            <p:strVal val="#ppt_y"/>
                                          </p:val>
                                        </p:tav>
                                      </p:tavLst>
                                    </p:anim>
                                  </p:childTnLst>
                                </p:cTn>
                              </p:par>
                            </p:childTnLst>
                          </p:cTn>
                        </p:par>
                      </p:childTnLst>
                    </p:cTn>
                  </p:par>
                  <p:par>
                    <p:cTn id="77" fill="hold" nodeType="clickPar">
                      <p:stCondLst>
                        <p:cond delay="indefinite"/>
                      </p:stCondLst>
                      <p:childTnLst>
                        <p:par>
                          <p:cTn id="78" fill="hold" nodeType="withGroup">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82970"/>
                                        </p:tgtEl>
                                        <p:attrNameLst>
                                          <p:attrName>style.visibility</p:attrName>
                                        </p:attrNameLst>
                                      </p:cBhvr>
                                      <p:to>
                                        <p:strVal val="visible"/>
                                      </p:to>
                                    </p:set>
                                    <p:anim calcmode="lin" valueType="num">
                                      <p:cBhvr additive="base">
                                        <p:cTn id="81" dur="500" fill="hold"/>
                                        <p:tgtEl>
                                          <p:spTgt spid="82970"/>
                                        </p:tgtEl>
                                        <p:attrNameLst>
                                          <p:attrName>ppt_x</p:attrName>
                                        </p:attrNameLst>
                                      </p:cBhvr>
                                      <p:tavLst>
                                        <p:tav tm="0">
                                          <p:val>
                                            <p:strVal val="#ppt_x"/>
                                          </p:val>
                                        </p:tav>
                                        <p:tav tm="100000">
                                          <p:val>
                                            <p:strVal val="#ppt_x"/>
                                          </p:val>
                                        </p:tav>
                                      </p:tavLst>
                                    </p:anim>
                                    <p:anim calcmode="lin" valueType="num">
                                      <p:cBhvr additive="base">
                                        <p:cTn id="82" dur="500" fill="hold"/>
                                        <p:tgtEl>
                                          <p:spTgt spid="82970"/>
                                        </p:tgtEl>
                                        <p:attrNameLst>
                                          <p:attrName>ppt_y</p:attrName>
                                        </p:attrNameLst>
                                      </p:cBhvr>
                                      <p:tavLst>
                                        <p:tav tm="0">
                                          <p:val>
                                            <p:strVal val="1+#ppt_h/2"/>
                                          </p:val>
                                        </p:tav>
                                        <p:tav tm="100000">
                                          <p:val>
                                            <p:strVal val="#ppt_y"/>
                                          </p:val>
                                        </p:tav>
                                      </p:tavLst>
                                    </p:anim>
                                  </p:childTnLst>
                                </p:cTn>
                              </p:par>
                            </p:childTnLst>
                          </p:cTn>
                        </p:par>
                      </p:childTnLst>
                    </p:cTn>
                  </p:par>
                  <p:par>
                    <p:cTn id="83" fill="hold" nodeType="clickPar">
                      <p:stCondLst>
                        <p:cond delay="indefinite"/>
                      </p:stCondLst>
                      <p:childTnLst>
                        <p:par>
                          <p:cTn id="84" fill="hold" nodeType="withGroup">
                            <p:stCondLst>
                              <p:cond delay="0"/>
                            </p:stCondLst>
                            <p:childTnLst>
                              <p:par>
                                <p:cTn id="85" presetID="2" presetClass="entr" presetSubtype="8" fill="hold" nodeType="clickEffect">
                                  <p:stCondLst>
                                    <p:cond delay="0"/>
                                  </p:stCondLst>
                                  <p:childTnLst>
                                    <p:set>
                                      <p:cBhvr>
                                        <p:cTn id="86" dur="1" fill="hold">
                                          <p:stCondLst>
                                            <p:cond delay="0"/>
                                          </p:stCondLst>
                                        </p:cTn>
                                        <p:tgtEl>
                                          <p:spTgt spid="82990"/>
                                        </p:tgtEl>
                                        <p:attrNameLst>
                                          <p:attrName>style.visibility</p:attrName>
                                        </p:attrNameLst>
                                      </p:cBhvr>
                                      <p:to>
                                        <p:strVal val="visible"/>
                                      </p:to>
                                    </p:set>
                                    <p:anim calcmode="lin" valueType="num">
                                      <p:cBhvr additive="base">
                                        <p:cTn id="87" dur="500" fill="hold"/>
                                        <p:tgtEl>
                                          <p:spTgt spid="82990"/>
                                        </p:tgtEl>
                                        <p:attrNameLst>
                                          <p:attrName>ppt_x</p:attrName>
                                        </p:attrNameLst>
                                      </p:cBhvr>
                                      <p:tavLst>
                                        <p:tav tm="0">
                                          <p:val>
                                            <p:strVal val="0-#ppt_w/2"/>
                                          </p:val>
                                        </p:tav>
                                        <p:tav tm="100000">
                                          <p:val>
                                            <p:strVal val="#ppt_x"/>
                                          </p:val>
                                        </p:tav>
                                      </p:tavLst>
                                    </p:anim>
                                    <p:anim calcmode="lin" valueType="num">
                                      <p:cBhvr additive="base">
                                        <p:cTn id="88" dur="500" fill="hold"/>
                                        <p:tgtEl>
                                          <p:spTgt spid="82990"/>
                                        </p:tgtEl>
                                        <p:attrNameLst>
                                          <p:attrName>ppt_y</p:attrName>
                                        </p:attrNameLst>
                                      </p:cBhvr>
                                      <p:tavLst>
                                        <p:tav tm="0">
                                          <p:val>
                                            <p:strVal val="#ppt_y"/>
                                          </p:val>
                                        </p:tav>
                                        <p:tav tm="100000">
                                          <p:val>
                                            <p:strVal val="#ppt_y"/>
                                          </p:val>
                                        </p:tav>
                                      </p:tavLst>
                                    </p:anim>
                                  </p:childTnLst>
                                </p:cTn>
                              </p:par>
                            </p:childTnLst>
                          </p:cTn>
                        </p:par>
                      </p:childTnLst>
                    </p:cTn>
                  </p:par>
                  <p:par>
                    <p:cTn id="89" fill="hold" nodeType="clickPar">
                      <p:stCondLst>
                        <p:cond delay="indefinite"/>
                      </p:stCondLst>
                      <p:childTnLst>
                        <p:par>
                          <p:cTn id="90" fill="hold" nodeType="withGroup">
                            <p:stCondLst>
                              <p:cond delay="0"/>
                            </p:stCondLst>
                            <p:childTnLst>
                              <p:par>
                                <p:cTn id="91" presetID="2" presetClass="entr" presetSubtype="2" fill="hold" nodeType="clickEffect">
                                  <p:stCondLst>
                                    <p:cond delay="0"/>
                                  </p:stCondLst>
                                  <p:childTnLst>
                                    <p:set>
                                      <p:cBhvr>
                                        <p:cTn id="92" dur="1" fill="hold">
                                          <p:stCondLst>
                                            <p:cond delay="0"/>
                                          </p:stCondLst>
                                        </p:cTn>
                                        <p:tgtEl>
                                          <p:spTgt spid="82991"/>
                                        </p:tgtEl>
                                        <p:attrNameLst>
                                          <p:attrName>style.visibility</p:attrName>
                                        </p:attrNameLst>
                                      </p:cBhvr>
                                      <p:to>
                                        <p:strVal val="visible"/>
                                      </p:to>
                                    </p:set>
                                    <p:anim calcmode="lin" valueType="num">
                                      <p:cBhvr additive="base">
                                        <p:cTn id="93" dur="500" fill="hold"/>
                                        <p:tgtEl>
                                          <p:spTgt spid="82991"/>
                                        </p:tgtEl>
                                        <p:attrNameLst>
                                          <p:attrName>ppt_x</p:attrName>
                                        </p:attrNameLst>
                                      </p:cBhvr>
                                      <p:tavLst>
                                        <p:tav tm="0">
                                          <p:val>
                                            <p:strVal val="1+#ppt_w/2"/>
                                          </p:val>
                                        </p:tav>
                                        <p:tav tm="100000">
                                          <p:val>
                                            <p:strVal val="#ppt_x"/>
                                          </p:val>
                                        </p:tav>
                                      </p:tavLst>
                                    </p:anim>
                                    <p:anim calcmode="lin" valueType="num">
                                      <p:cBhvr additive="base">
                                        <p:cTn id="94" dur="500" fill="hold"/>
                                        <p:tgtEl>
                                          <p:spTgt spid="82991"/>
                                        </p:tgtEl>
                                        <p:attrNameLst>
                                          <p:attrName>ppt_y</p:attrName>
                                        </p:attrNameLst>
                                      </p:cBhvr>
                                      <p:tavLst>
                                        <p:tav tm="0">
                                          <p:val>
                                            <p:strVal val="#ppt_y"/>
                                          </p:val>
                                        </p:tav>
                                        <p:tav tm="100000">
                                          <p:val>
                                            <p:strVal val="#ppt_y"/>
                                          </p:val>
                                        </p:tav>
                                      </p:tavLst>
                                    </p:anim>
                                  </p:childTnLst>
                                </p:cTn>
                              </p:par>
                            </p:childTnLst>
                          </p:cTn>
                        </p:par>
                      </p:childTnLst>
                    </p:cTn>
                  </p:par>
                  <p:par>
                    <p:cTn id="95" fill="hold" nodeType="clickPar">
                      <p:stCondLst>
                        <p:cond delay="indefinite"/>
                      </p:stCondLst>
                      <p:childTnLst>
                        <p:par>
                          <p:cTn id="96" fill="hold" nodeType="withGroup">
                            <p:stCondLst>
                              <p:cond delay="0"/>
                            </p:stCondLst>
                            <p:childTnLst>
                              <p:par>
                                <p:cTn id="97" presetID="2" presetClass="entr" presetSubtype="6" fill="hold" nodeType="clickEffect">
                                  <p:stCondLst>
                                    <p:cond delay="0"/>
                                  </p:stCondLst>
                                  <p:childTnLst>
                                    <p:set>
                                      <p:cBhvr>
                                        <p:cTn id="98" dur="1" fill="hold">
                                          <p:stCondLst>
                                            <p:cond delay="0"/>
                                          </p:stCondLst>
                                        </p:cTn>
                                        <p:tgtEl>
                                          <p:spTgt spid="82992"/>
                                        </p:tgtEl>
                                        <p:attrNameLst>
                                          <p:attrName>style.visibility</p:attrName>
                                        </p:attrNameLst>
                                      </p:cBhvr>
                                      <p:to>
                                        <p:strVal val="visible"/>
                                      </p:to>
                                    </p:set>
                                    <p:anim calcmode="lin" valueType="num">
                                      <p:cBhvr additive="base">
                                        <p:cTn id="99" dur="500" fill="hold"/>
                                        <p:tgtEl>
                                          <p:spTgt spid="82992"/>
                                        </p:tgtEl>
                                        <p:attrNameLst>
                                          <p:attrName>ppt_x</p:attrName>
                                        </p:attrNameLst>
                                      </p:cBhvr>
                                      <p:tavLst>
                                        <p:tav tm="0">
                                          <p:val>
                                            <p:strVal val="1+#ppt_w/2"/>
                                          </p:val>
                                        </p:tav>
                                        <p:tav tm="100000">
                                          <p:val>
                                            <p:strVal val="#ppt_x"/>
                                          </p:val>
                                        </p:tav>
                                      </p:tavLst>
                                    </p:anim>
                                    <p:anim calcmode="lin" valueType="num">
                                      <p:cBhvr additive="base">
                                        <p:cTn id="100" dur="500" fill="hold"/>
                                        <p:tgtEl>
                                          <p:spTgt spid="82992"/>
                                        </p:tgtEl>
                                        <p:attrNameLst>
                                          <p:attrName>ppt_y</p:attrName>
                                        </p:attrNameLst>
                                      </p:cBhvr>
                                      <p:tavLst>
                                        <p:tav tm="0">
                                          <p:val>
                                            <p:strVal val="1+#ppt_h/2"/>
                                          </p:val>
                                        </p:tav>
                                        <p:tav tm="100000">
                                          <p:val>
                                            <p:strVal val="#ppt_y"/>
                                          </p:val>
                                        </p:tav>
                                      </p:tavLst>
                                    </p:anim>
                                  </p:childTnLst>
                                </p:cTn>
                              </p:par>
                            </p:childTnLst>
                          </p:cTn>
                        </p:par>
                      </p:childTnLst>
                    </p:cTn>
                  </p:par>
                  <p:par>
                    <p:cTn id="101" fill="hold" nodeType="clickPar">
                      <p:stCondLst>
                        <p:cond delay="indefinite"/>
                      </p:stCondLst>
                      <p:childTnLst>
                        <p:par>
                          <p:cTn id="102" fill="hold" nodeType="withGroup">
                            <p:stCondLst>
                              <p:cond delay="0"/>
                            </p:stCondLst>
                            <p:childTnLst>
                              <p:par>
                                <p:cTn id="103" presetID="2" presetClass="entr" presetSubtype="3" fill="hold" grpId="0" nodeType="clickEffect">
                                  <p:stCondLst>
                                    <p:cond delay="0"/>
                                  </p:stCondLst>
                                  <p:childTnLst>
                                    <p:set>
                                      <p:cBhvr>
                                        <p:cTn id="104" dur="1" fill="hold">
                                          <p:stCondLst>
                                            <p:cond delay="0"/>
                                          </p:stCondLst>
                                        </p:cTn>
                                        <p:tgtEl>
                                          <p:spTgt spid="82978"/>
                                        </p:tgtEl>
                                        <p:attrNameLst>
                                          <p:attrName>style.visibility</p:attrName>
                                        </p:attrNameLst>
                                      </p:cBhvr>
                                      <p:to>
                                        <p:strVal val="visible"/>
                                      </p:to>
                                    </p:set>
                                    <p:anim calcmode="lin" valueType="num">
                                      <p:cBhvr additive="base">
                                        <p:cTn id="105" dur="500" fill="hold"/>
                                        <p:tgtEl>
                                          <p:spTgt spid="82978"/>
                                        </p:tgtEl>
                                        <p:attrNameLst>
                                          <p:attrName>ppt_x</p:attrName>
                                        </p:attrNameLst>
                                      </p:cBhvr>
                                      <p:tavLst>
                                        <p:tav tm="0">
                                          <p:val>
                                            <p:strVal val="1+#ppt_w/2"/>
                                          </p:val>
                                        </p:tav>
                                        <p:tav tm="100000">
                                          <p:val>
                                            <p:strVal val="#ppt_x"/>
                                          </p:val>
                                        </p:tav>
                                      </p:tavLst>
                                    </p:anim>
                                    <p:anim calcmode="lin" valueType="num">
                                      <p:cBhvr additive="base">
                                        <p:cTn id="106" dur="500" fill="hold"/>
                                        <p:tgtEl>
                                          <p:spTgt spid="82978"/>
                                        </p:tgtEl>
                                        <p:attrNameLst>
                                          <p:attrName>ppt_y</p:attrName>
                                        </p:attrNameLst>
                                      </p:cBhvr>
                                      <p:tavLst>
                                        <p:tav tm="0">
                                          <p:val>
                                            <p:strVal val="0-#ppt_h/2"/>
                                          </p:val>
                                        </p:tav>
                                        <p:tav tm="100000">
                                          <p:val>
                                            <p:strVal val="#ppt_y"/>
                                          </p:val>
                                        </p:tav>
                                      </p:tavLst>
                                    </p:anim>
                                  </p:childTnLst>
                                </p:cTn>
                              </p:par>
                            </p:childTnLst>
                          </p:cTn>
                        </p:par>
                      </p:childTnLst>
                    </p:cTn>
                  </p:par>
                  <p:par>
                    <p:cTn id="107" fill="hold" nodeType="clickPar">
                      <p:stCondLst>
                        <p:cond delay="indefinite"/>
                      </p:stCondLst>
                      <p:childTnLst>
                        <p:par>
                          <p:cTn id="108" fill="hold" nodeType="withGroup">
                            <p:stCondLst>
                              <p:cond delay="0"/>
                            </p:stCondLst>
                            <p:childTnLst>
                              <p:par>
                                <p:cTn id="109" presetID="2" presetClass="entr" presetSubtype="12" fill="hold" nodeType="clickEffect">
                                  <p:stCondLst>
                                    <p:cond delay="0"/>
                                  </p:stCondLst>
                                  <p:childTnLst>
                                    <p:set>
                                      <p:cBhvr>
                                        <p:cTn id="110" dur="1" fill="hold">
                                          <p:stCondLst>
                                            <p:cond delay="0"/>
                                          </p:stCondLst>
                                        </p:cTn>
                                        <p:tgtEl>
                                          <p:spTgt spid="82993"/>
                                        </p:tgtEl>
                                        <p:attrNameLst>
                                          <p:attrName>style.visibility</p:attrName>
                                        </p:attrNameLst>
                                      </p:cBhvr>
                                      <p:to>
                                        <p:strVal val="visible"/>
                                      </p:to>
                                    </p:set>
                                    <p:anim calcmode="lin" valueType="num">
                                      <p:cBhvr additive="base">
                                        <p:cTn id="111" dur="500" fill="hold"/>
                                        <p:tgtEl>
                                          <p:spTgt spid="82993"/>
                                        </p:tgtEl>
                                        <p:attrNameLst>
                                          <p:attrName>ppt_x</p:attrName>
                                        </p:attrNameLst>
                                      </p:cBhvr>
                                      <p:tavLst>
                                        <p:tav tm="0">
                                          <p:val>
                                            <p:strVal val="0-#ppt_w/2"/>
                                          </p:val>
                                        </p:tav>
                                        <p:tav tm="100000">
                                          <p:val>
                                            <p:strVal val="#ppt_x"/>
                                          </p:val>
                                        </p:tav>
                                      </p:tavLst>
                                    </p:anim>
                                    <p:anim calcmode="lin" valueType="num">
                                      <p:cBhvr additive="base">
                                        <p:cTn id="112" dur="500" fill="hold"/>
                                        <p:tgtEl>
                                          <p:spTgt spid="8299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50" grpId="0"/>
      <p:bldP spid="82949" grpId="0"/>
      <p:bldP spid="82951" grpId="0" animBg="1"/>
      <p:bldP spid="82957" grpId="0"/>
      <p:bldP spid="82960" grpId="0"/>
      <p:bldP spid="82968" grpId="0"/>
      <p:bldP spid="82969" grpId="0"/>
      <p:bldP spid="82970" grpId="0"/>
      <p:bldP spid="8297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2" name="Picture 4" descr="psb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560888" cy="6858000"/>
          </a:xfrm>
          <a:prstGeom prst="rect">
            <a:avLst/>
          </a:prstGeom>
          <a:noFill/>
          <a:extLst>
            <a:ext uri="{909E8E84-426E-40DD-AFC4-6F175D3DCCD1}">
              <a14:hiddenFill xmlns:a14="http://schemas.microsoft.com/office/drawing/2010/main">
                <a:solidFill>
                  <a:srgbClr val="FFFFFF"/>
                </a:solidFill>
              </a14:hiddenFill>
            </a:ext>
          </a:extLst>
        </p:spPr>
      </p:pic>
      <p:sp>
        <p:nvSpPr>
          <p:cNvPr id="83974" name="Line 6"/>
          <p:cNvSpPr>
            <a:spLocks noChangeShapeType="1"/>
          </p:cNvSpPr>
          <p:nvPr/>
        </p:nvSpPr>
        <p:spPr bwMode="auto">
          <a:xfrm>
            <a:off x="4716463" y="1412875"/>
            <a:ext cx="1008062" cy="0"/>
          </a:xfrm>
          <a:prstGeom prst="line">
            <a:avLst/>
          </a:prstGeom>
          <a:noFill/>
          <a:ln w="762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nvGrpSpPr>
          <p:cNvPr id="83980" name="Group 12"/>
          <p:cNvGrpSpPr>
            <a:grpSpLocks/>
          </p:cNvGrpSpPr>
          <p:nvPr/>
        </p:nvGrpSpPr>
        <p:grpSpPr bwMode="auto">
          <a:xfrm>
            <a:off x="6156325" y="0"/>
            <a:ext cx="3406775" cy="2822575"/>
            <a:chOff x="3864" y="0"/>
            <a:chExt cx="2146" cy="1778"/>
          </a:xfrm>
        </p:grpSpPr>
        <p:pic>
          <p:nvPicPr>
            <p:cNvPr id="83973" name="Picture 5" descr="1Q255G95-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64" y="0"/>
              <a:ext cx="1896" cy="1264"/>
            </a:xfrm>
            <a:prstGeom prst="rect">
              <a:avLst/>
            </a:prstGeom>
            <a:noFill/>
            <a:extLst>
              <a:ext uri="{909E8E84-426E-40DD-AFC4-6F175D3DCCD1}">
                <a14:hiddenFill xmlns:a14="http://schemas.microsoft.com/office/drawing/2010/main">
                  <a:solidFill>
                    <a:srgbClr val="FFFFFF"/>
                  </a:solidFill>
                </a14:hiddenFill>
              </a:ext>
            </a:extLst>
          </p:spPr>
        </p:pic>
        <p:sp>
          <p:nvSpPr>
            <p:cNvPr id="83975" name="Text Box 7"/>
            <p:cNvSpPr txBox="1">
              <a:spLocks noChangeArrowheads="1"/>
            </p:cNvSpPr>
            <p:nvPr/>
          </p:nvSpPr>
          <p:spPr bwMode="auto">
            <a:xfrm>
              <a:off x="4468" y="1298"/>
              <a:ext cx="1542" cy="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4400" b="1">
                  <a:solidFill>
                    <a:srgbClr val="0033CC"/>
                  </a:solidFill>
                </a:rPr>
                <a:t>kid</a:t>
              </a:r>
            </a:p>
          </p:txBody>
        </p:sp>
      </p:grpSp>
      <p:sp>
        <p:nvSpPr>
          <p:cNvPr id="83976" name="Line 8"/>
          <p:cNvSpPr>
            <a:spLocks noChangeShapeType="1"/>
          </p:cNvSpPr>
          <p:nvPr/>
        </p:nvSpPr>
        <p:spPr bwMode="auto">
          <a:xfrm>
            <a:off x="7596188" y="2708275"/>
            <a:ext cx="0" cy="720725"/>
          </a:xfrm>
          <a:prstGeom prst="line">
            <a:avLst/>
          </a:prstGeom>
          <a:noFill/>
          <a:ln w="762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nvGrpSpPr>
          <p:cNvPr id="83985" name="Group 17"/>
          <p:cNvGrpSpPr>
            <a:grpSpLocks/>
          </p:cNvGrpSpPr>
          <p:nvPr/>
        </p:nvGrpSpPr>
        <p:grpSpPr bwMode="auto">
          <a:xfrm>
            <a:off x="5508625" y="3573463"/>
            <a:ext cx="4175125" cy="3284537"/>
            <a:chOff x="3470" y="2251"/>
            <a:chExt cx="2630" cy="2069"/>
          </a:xfrm>
        </p:grpSpPr>
        <p:pic>
          <p:nvPicPr>
            <p:cNvPr id="83983" name="Picture 15" descr="改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70" y="2251"/>
              <a:ext cx="2290" cy="1679"/>
            </a:xfrm>
            <a:prstGeom prst="rect">
              <a:avLst/>
            </a:prstGeom>
            <a:noFill/>
            <a:extLst>
              <a:ext uri="{909E8E84-426E-40DD-AFC4-6F175D3DCCD1}">
                <a14:hiddenFill xmlns:a14="http://schemas.microsoft.com/office/drawing/2010/main">
                  <a:solidFill>
                    <a:srgbClr val="FFFFFF"/>
                  </a:solidFill>
                </a14:hiddenFill>
              </a:ext>
            </a:extLst>
          </p:spPr>
        </p:pic>
        <p:sp>
          <p:nvSpPr>
            <p:cNvPr id="83984" name="Text Box 16"/>
            <p:cNvSpPr txBox="1">
              <a:spLocks noChangeArrowheads="1"/>
            </p:cNvSpPr>
            <p:nvPr/>
          </p:nvSpPr>
          <p:spPr bwMode="auto">
            <a:xfrm>
              <a:off x="4150" y="3840"/>
              <a:ext cx="1950" cy="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4400" b="1">
                  <a:solidFill>
                    <a:srgbClr val="0000FF"/>
                  </a:solidFill>
                </a:rPr>
                <a:t>grade</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3974"/>
                                        </p:tgtEl>
                                        <p:attrNameLst>
                                          <p:attrName>style.visibility</p:attrName>
                                        </p:attrNameLst>
                                      </p:cBhvr>
                                      <p:to>
                                        <p:strVal val="visible"/>
                                      </p:to>
                                    </p:set>
                                    <p:anim calcmode="lin" valueType="num">
                                      <p:cBhvr additive="base">
                                        <p:cTn id="7" dur="500" fill="hold"/>
                                        <p:tgtEl>
                                          <p:spTgt spid="83974"/>
                                        </p:tgtEl>
                                        <p:attrNameLst>
                                          <p:attrName>ppt_x</p:attrName>
                                        </p:attrNameLst>
                                      </p:cBhvr>
                                      <p:tavLst>
                                        <p:tav tm="0">
                                          <p:val>
                                            <p:strVal val="0-#ppt_w/2"/>
                                          </p:val>
                                        </p:tav>
                                        <p:tav tm="100000">
                                          <p:val>
                                            <p:strVal val="#ppt_x"/>
                                          </p:val>
                                        </p:tav>
                                      </p:tavLst>
                                    </p:anim>
                                    <p:anim calcmode="lin" valueType="num">
                                      <p:cBhvr additive="base">
                                        <p:cTn id="8" dur="500" fill="hold"/>
                                        <p:tgtEl>
                                          <p:spTgt spid="8397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3" fill="hold" nodeType="clickEffect">
                                  <p:stCondLst>
                                    <p:cond delay="0"/>
                                  </p:stCondLst>
                                  <p:childTnLst>
                                    <p:set>
                                      <p:cBhvr>
                                        <p:cTn id="12" dur="1" fill="hold">
                                          <p:stCondLst>
                                            <p:cond delay="0"/>
                                          </p:stCondLst>
                                        </p:cTn>
                                        <p:tgtEl>
                                          <p:spTgt spid="83980"/>
                                        </p:tgtEl>
                                        <p:attrNameLst>
                                          <p:attrName>style.visibility</p:attrName>
                                        </p:attrNameLst>
                                      </p:cBhvr>
                                      <p:to>
                                        <p:strVal val="visible"/>
                                      </p:to>
                                    </p:set>
                                    <p:anim calcmode="lin" valueType="num">
                                      <p:cBhvr additive="base">
                                        <p:cTn id="13" dur="500" fill="hold"/>
                                        <p:tgtEl>
                                          <p:spTgt spid="83980"/>
                                        </p:tgtEl>
                                        <p:attrNameLst>
                                          <p:attrName>ppt_x</p:attrName>
                                        </p:attrNameLst>
                                      </p:cBhvr>
                                      <p:tavLst>
                                        <p:tav tm="0">
                                          <p:val>
                                            <p:strVal val="1+#ppt_w/2"/>
                                          </p:val>
                                        </p:tav>
                                        <p:tav tm="100000">
                                          <p:val>
                                            <p:strVal val="#ppt_x"/>
                                          </p:val>
                                        </p:tav>
                                      </p:tavLst>
                                    </p:anim>
                                    <p:anim calcmode="lin" valueType="num">
                                      <p:cBhvr additive="base">
                                        <p:cTn id="14" dur="500" fill="hold"/>
                                        <p:tgtEl>
                                          <p:spTgt spid="83980"/>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83976"/>
                                        </p:tgtEl>
                                        <p:attrNameLst>
                                          <p:attrName>style.visibility</p:attrName>
                                        </p:attrNameLst>
                                      </p:cBhvr>
                                      <p:to>
                                        <p:strVal val="visible"/>
                                      </p:to>
                                    </p:set>
                                    <p:anim calcmode="lin" valueType="num">
                                      <p:cBhvr additive="base">
                                        <p:cTn id="19" dur="500" fill="hold"/>
                                        <p:tgtEl>
                                          <p:spTgt spid="83976"/>
                                        </p:tgtEl>
                                        <p:attrNameLst>
                                          <p:attrName>ppt_x</p:attrName>
                                        </p:attrNameLst>
                                      </p:cBhvr>
                                      <p:tavLst>
                                        <p:tav tm="0">
                                          <p:val>
                                            <p:strVal val="#ppt_x"/>
                                          </p:val>
                                        </p:tav>
                                        <p:tav tm="100000">
                                          <p:val>
                                            <p:strVal val="#ppt_x"/>
                                          </p:val>
                                        </p:tav>
                                      </p:tavLst>
                                    </p:anim>
                                    <p:anim calcmode="lin" valueType="num">
                                      <p:cBhvr additive="base">
                                        <p:cTn id="20" dur="500" fill="hold"/>
                                        <p:tgtEl>
                                          <p:spTgt spid="83976"/>
                                        </p:tgtEl>
                                        <p:attrNameLst>
                                          <p:attrName>ppt_y</p:attrName>
                                        </p:attrNameLst>
                                      </p:cBhvr>
                                      <p:tavLst>
                                        <p:tav tm="0">
                                          <p:val>
                                            <p:strVal val="0-#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6" fill="hold" nodeType="clickEffect">
                                  <p:stCondLst>
                                    <p:cond delay="0"/>
                                  </p:stCondLst>
                                  <p:childTnLst>
                                    <p:set>
                                      <p:cBhvr>
                                        <p:cTn id="24" dur="1" fill="hold">
                                          <p:stCondLst>
                                            <p:cond delay="0"/>
                                          </p:stCondLst>
                                        </p:cTn>
                                        <p:tgtEl>
                                          <p:spTgt spid="83985"/>
                                        </p:tgtEl>
                                        <p:attrNameLst>
                                          <p:attrName>style.visibility</p:attrName>
                                        </p:attrNameLst>
                                      </p:cBhvr>
                                      <p:to>
                                        <p:strVal val="visible"/>
                                      </p:to>
                                    </p:set>
                                    <p:anim calcmode="lin" valueType="num">
                                      <p:cBhvr additive="base">
                                        <p:cTn id="25" dur="500" fill="hold"/>
                                        <p:tgtEl>
                                          <p:spTgt spid="83985"/>
                                        </p:tgtEl>
                                        <p:attrNameLst>
                                          <p:attrName>ppt_x</p:attrName>
                                        </p:attrNameLst>
                                      </p:cBhvr>
                                      <p:tavLst>
                                        <p:tav tm="0">
                                          <p:val>
                                            <p:strVal val="1+#ppt_w/2"/>
                                          </p:val>
                                        </p:tav>
                                        <p:tav tm="100000">
                                          <p:val>
                                            <p:strVal val="#ppt_x"/>
                                          </p:val>
                                        </p:tav>
                                      </p:tavLst>
                                    </p:anim>
                                    <p:anim calcmode="lin" valueType="num">
                                      <p:cBhvr additive="base">
                                        <p:cTn id="26" dur="500" fill="hold"/>
                                        <p:tgtEl>
                                          <p:spTgt spid="8398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4" grpId="0" animBg="1"/>
      <p:bldP spid="8397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Oval 2"/>
          <p:cNvSpPr>
            <a:spLocks noChangeArrowheads="1"/>
          </p:cNvSpPr>
          <p:nvPr/>
        </p:nvSpPr>
        <p:spPr bwMode="auto">
          <a:xfrm>
            <a:off x="7956550" y="5516563"/>
            <a:ext cx="792163" cy="720725"/>
          </a:xfrm>
          <a:prstGeom prst="ellipse">
            <a:avLst/>
          </a:prstGeom>
          <a:gradFill rotWithShape="1">
            <a:gsLst>
              <a:gs pos="0">
                <a:srgbClr val="0F0FF9"/>
              </a:gs>
              <a:gs pos="100000">
                <a:srgbClr val="0F0FF9">
                  <a:gamma/>
                  <a:shade val="46275"/>
                  <a:invGamma/>
                </a:srgbClr>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a:solidFill>
                  <a:schemeClr val="bg1"/>
                </a:solidFill>
                <a:ea typeface="方正大标宋简体" pitchFamily="2" charset="-122"/>
              </a:rPr>
              <a:t>计时</a:t>
            </a:r>
          </a:p>
          <a:p>
            <a:pPr algn="ctr"/>
            <a:r>
              <a:rPr lang="zh-CN" altLang="en-US">
                <a:solidFill>
                  <a:schemeClr val="bg1"/>
                </a:solidFill>
                <a:ea typeface="方正大标宋简体" pitchFamily="2" charset="-122"/>
              </a:rPr>
              <a:t>开始</a:t>
            </a:r>
          </a:p>
        </p:txBody>
      </p:sp>
      <p:grpSp>
        <p:nvGrpSpPr>
          <p:cNvPr id="99331" name="Group 3"/>
          <p:cNvGrpSpPr>
            <a:grpSpLocks/>
          </p:cNvGrpSpPr>
          <p:nvPr/>
        </p:nvGrpSpPr>
        <p:grpSpPr bwMode="auto">
          <a:xfrm>
            <a:off x="0" y="6497638"/>
            <a:ext cx="9178925" cy="360362"/>
            <a:chOff x="0" y="4093"/>
            <a:chExt cx="5329" cy="227"/>
          </a:xfrm>
        </p:grpSpPr>
        <p:sp>
          <p:nvSpPr>
            <p:cNvPr id="99332" name="Rectangle 4"/>
            <p:cNvSpPr>
              <a:spLocks noChangeArrowheads="1"/>
            </p:cNvSpPr>
            <p:nvPr/>
          </p:nvSpPr>
          <p:spPr bwMode="auto">
            <a:xfrm>
              <a:off x="0" y="4093"/>
              <a:ext cx="363" cy="227"/>
            </a:xfrm>
            <a:prstGeom prst="rect">
              <a:avLst/>
            </a:prstGeom>
            <a:gradFill rotWithShape="1">
              <a:gsLst>
                <a:gs pos="0">
                  <a:schemeClr val="bg1"/>
                </a:gs>
                <a:gs pos="50000">
                  <a:srgbClr val="FF9900"/>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a:t>4</a:t>
              </a:r>
            </a:p>
          </p:txBody>
        </p:sp>
        <p:sp>
          <p:nvSpPr>
            <p:cNvPr id="99333" name="Rectangle 5"/>
            <p:cNvSpPr>
              <a:spLocks noChangeArrowheads="1"/>
            </p:cNvSpPr>
            <p:nvPr/>
          </p:nvSpPr>
          <p:spPr bwMode="auto">
            <a:xfrm>
              <a:off x="340" y="4093"/>
              <a:ext cx="363" cy="227"/>
            </a:xfrm>
            <a:prstGeom prst="rect">
              <a:avLst/>
            </a:prstGeom>
            <a:gradFill rotWithShape="1">
              <a:gsLst>
                <a:gs pos="0">
                  <a:schemeClr val="bg1"/>
                </a:gs>
                <a:gs pos="50000">
                  <a:srgbClr val="FF9900"/>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a:t>8</a:t>
              </a:r>
            </a:p>
          </p:txBody>
        </p:sp>
        <p:sp>
          <p:nvSpPr>
            <p:cNvPr id="99334" name="Rectangle 6"/>
            <p:cNvSpPr>
              <a:spLocks noChangeArrowheads="1"/>
            </p:cNvSpPr>
            <p:nvPr/>
          </p:nvSpPr>
          <p:spPr bwMode="auto">
            <a:xfrm>
              <a:off x="657" y="4093"/>
              <a:ext cx="363" cy="227"/>
            </a:xfrm>
            <a:prstGeom prst="rect">
              <a:avLst/>
            </a:prstGeom>
            <a:gradFill rotWithShape="1">
              <a:gsLst>
                <a:gs pos="0">
                  <a:schemeClr val="bg1"/>
                </a:gs>
                <a:gs pos="50000">
                  <a:srgbClr val="FF9900"/>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a:t>12</a:t>
              </a:r>
            </a:p>
          </p:txBody>
        </p:sp>
        <p:sp>
          <p:nvSpPr>
            <p:cNvPr id="99335" name="Rectangle 7"/>
            <p:cNvSpPr>
              <a:spLocks noChangeArrowheads="1"/>
            </p:cNvSpPr>
            <p:nvPr/>
          </p:nvSpPr>
          <p:spPr bwMode="auto">
            <a:xfrm>
              <a:off x="1020" y="4093"/>
              <a:ext cx="363" cy="227"/>
            </a:xfrm>
            <a:prstGeom prst="rect">
              <a:avLst/>
            </a:prstGeom>
            <a:gradFill rotWithShape="1">
              <a:gsLst>
                <a:gs pos="0">
                  <a:schemeClr val="bg1"/>
                </a:gs>
                <a:gs pos="50000">
                  <a:srgbClr val="FF9900"/>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a:t>16</a:t>
              </a:r>
            </a:p>
          </p:txBody>
        </p:sp>
        <p:sp>
          <p:nvSpPr>
            <p:cNvPr id="99336" name="Rectangle 8"/>
            <p:cNvSpPr>
              <a:spLocks noChangeArrowheads="1"/>
            </p:cNvSpPr>
            <p:nvPr/>
          </p:nvSpPr>
          <p:spPr bwMode="auto">
            <a:xfrm>
              <a:off x="1383" y="4093"/>
              <a:ext cx="363" cy="227"/>
            </a:xfrm>
            <a:prstGeom prst="rect">
              <a:avLst/>
            </a:prstGeom>
            <a:gradFill rotWithShape="1">
              <a:gsLst>
                <a:gs pos="0">
                  <a:schemeClr val="bg1"/>
                </a:gs>
                <a:gs pos="50000">
                  <a:srgbClr val="FF9900"/>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a:t>20</a:t>
              </a:r>
            </a:p>
          </p:txBody>
        </p:sp>
        <p:sp>
          <p:nvSpPr>
            <p:cNvPr id="99337" name="Rectangle 9"/>
            <p:cNvSpPr>
              <a:spLocks noChangeArrowheads="1"/>
            </p:cNvSpPr>
            <p:nvPr/>
          </p:nvSpPr>
          <p:spPr bwMode="auto">
            <a:xfrm>
              <a:off x="1746" y="4093"/>
              <a:ext cx="363" cy="227"/>
            </a:xfrm>
            <a:prstGeom prst="rect">
              <a:avLst/>
            </a:prstGeom>
            <a:gradFill rotWithShape="1">
              <a:gsLst>
                <a:gs pos="0">
                  <a:schemeClr val="bg1"/>
                </a:gs>
                <a:gs pos="50000">
                  <a:srgbClr val="FF9900"/>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a:t>24</a:t>
              </a:r>
            </a:p>
          </p:txBody>
        </p:sp>
        <p:sp>
          <p:nvSpPr>
            <p:cNvPr id="99338" name="Rectangle 10"/>
            <p:cNvSpPr>
              <a:spLocks noChangeArrowheads="1"/>
            </p:cNvSpPr>
            <p:nvPr/>
          </p:nvSpPr>
          <p:spPr bwMode="auto">
            <a:xfrm>
              <a:off x="2109" y="4093"/>
              <a:ext cx="363" cy="227"/>
            </a:xfrm>
            <a:prstGeom prst="rect">
              <a:avLst/>
            </a:prstGeom>
            <a:gradFill rotWithShape="1">
              <a:gsLst>
                <a:gs pos="0">
                  <a:schemeClr val="bg1"/>
                </a:gs>
                <a:gs pos="50000">
                  <a:srgbClr val="FF9900"/>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a:t>28</a:t>
              </a:r>
            </a:p>
          </p:txBody>
        </p:sp>
        <p:sp>
          <p:nvSpPr>
            <p:cNvPr id="99339" name="Rectangle 11"/>
            <p:cNvSpPr>
              <a:spLocks noChangeArrowheads="1"/>
            </p:cNvSpPr>
            <p:nvPr/>
          </p:nvSpPr>
          <p:spPr bwMode="auto">
            <a:xfrm>
              <a:off x="2472" y="4093"/>
              <a:ext cx="363" cy="227"/>
            </a:xfrm>
            <a:prstGeom prst="rect">
              <a:avLst/>
            </a:prstGeom>
            <a:gradFill rotWithShape="1">
              <a:gsLst>
                <a:gs pos="0">
                  <a:schemeClr val="bg1"/>
                </a:gs>
                <a:gs pos="50000">
                  <a:srgbClr val="FF9900"/>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a:t>32</a:t>
              </a:r>
            </a:p>
          </p:txBody>
        </p:sp>
        <p:sp>
          <p:nvSpPr>
            <p:cNvPr id="99340" name="Rectangle 12"/>
            <p:cNvSpPr>
              <a:spLocks noChangeArrowheads="1"/>
            </p:cNvSpPr>
            <p:nvPr/>
          </p:nvSpPr>
          <p:spPr bwMode="auto">
            <a:xfrm>
              <a:off x="2835" y="4093"/>
              <a:ext cx="363" cy="227"/>
            </a:xfrm>
            <a:prstGeom prst="rect">
              <a:avLst/>
            </a:prstGeom>
            <a:gradFill rotWithShape="1">
              <a:gsLst>
                <a:gs pos="0">
                  <a:schemeClr val="bg1"/>
                </a:gs>
                <a:gs pos="50000">
                  <a:srgbClr val="FF9900"/>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a:t>36</a:t>
              </a:r>
            </a:p>
          </p:txBody>
        </p:sp>
        <p:sp>
          <p:nvSpPr>
            <p:cNvPr id="99341" name="Rectangle 13"/>
            <p:cNvSpPr>
              <a:spLocks noChangeArrowheads="1"/>
            </p:cNvSpPr>
            <p:nvPr/>
          </p:nvSpPr>
          <p:spPr bwMode="auto">
            <a:xfrm>
              <a:off x="3198" y="4093"/>
              <a:ext cx="363" cy="227"/>
            </a:xfrm>
            <a:prstGeom prst="rect">
              <a:avLst/>
            </a:prstGeom>
            <a:gradFill rotWithShape="1">
              <a:gsLst>
                <a:gs pos="0">
                  <a:schemeClr val="bg1"/>
                </a:gs>
                <a:gs pos="50000">
                  <a:srgbClr val="FF9900"/>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a:t>40</a:t>
              </a:r>
            </a:p>
          </p:txBody>
        </p:sp>
        <p:sp>
          <p:nvSpPr>
            <p:cNvPr id="99342" name="Rectangle 14"/>
            <p:cNvSpPr>
              <a:spLocks noChangeArrowheads="1"/>
            </p:cNvSpPr>
            <p:nvPr/>
          </p:nvSpPr>
          <p:spPr bwMode="auto">
            <a:xfrm>
              <a:off x="3560" y="4093"/>
              <a:ext cx="363" cy="227"/>
            </a:xfrm>
            <a:prstGeom prst="rect">
              <a:avLst/>
            </a:prstGeom>
            <a:gradFill rotWithShape="1">
              <a:gsLst>
                <a:gs pos="0">
                  <a:schemeClr val="bg1"/>
                </a:gs>
                <a:gs pos="50000">
                  <a:srgbClr val="FF9900"/>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a:t>44</a:t>
              </a:r>
            </a:p>
          </p:txBody>
        </p:sp>
        <p:sp>
          <p:nvSpPr>
            <p:cNvPr id="99343" name="Rectangle 15"/>
            <p:cNvSpPr>
              <a:spLocks noChangeArrowheads="1"/>
            </p:cNvSpPr>
            <p:nvPr/>
          </p:nvSpPr>
          <p:spPr bwMode="auto">
            <a:xfrm>
              <a:off x="3923" y="4093"/>
              <a:ext cx="363" cy="227"/>
            </a:xfrm>
            <a:prstGeom prst="rect">
              <a:avLst/>
            </a:prstGeom>
            <a:gradFill rotWithShape="1">
              <a:gsLst>
                <a:gs pos="0">
                  <a:schemeClr val="bg1"/>
                </a:gs>
                <a:gs pos="50000">
                  <a:srgbClr val="FF9900"/>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a:t>48</a:t>
              </a:r>
            </a:p>
          </p:txBody>
        </p:sp>
        <p:sp>
          <p:nvSpPr>
            <p:cNvPr id="99344" name="Rectangle 16"/>
            <p:cNvSpPr>
              <a:spLocks noChangeArrowheads="1"/>
            </p:cNvSpPr>
            <p:nvPr/>
          </p:nvSpPr>
          <p:spPr bwMode="auto">
            <a:xfrm>
              <a:off x="4286" y="4093"/>
              <a:ext cx="363" cy="227"/>
            </a:xfrm>
            <a:prstGeom prst="rect">
              <a:avLst/>
            </a:prstGeom>
            <a:gradFill rotWithShape="1">
              <a:gsLst>
                <a:gs pos="0">
                  <a:schemeClr val="bg1"/>
                </a:gs>
                <a:gs pos="50000">
                  <a:srgbClr val="FF9900"/>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a:t>52</a:t>
              </a:r>
            </a:p>
          </p:txBody>
        </p:sp>
        <p:sp>
          <p:nvSpPr>
            <p:cNvPr id="99345" name="Rectangle 17"/>
            <p:cNvSpPr>
              <a:spLocks noChangeArrowheads="1"/>
            </p:cNvSpPr>
            <p:nvPr/>
          </p:nvSpPr>
          <p:spPr bwMode="auto">
            <a:xfrm>
              <a:off x="4604" y="4093"/>
              <a:ext cx="363" cy="227"/>
            </a:xfrm>
            <a:prstGeom prst="rect">
              <a:avLst/>
            </a:prstGeom>
            <a:gradFill rotWithShape="1">
              <a:gsLst>
                <a:gs pos="0">
                  <a:schemeClr val="bg1"/>
                </a:gs>
                <a:gs pos="50000">
                  <a:srgbClr val="FF9900"/>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a:t>56</a:t>
              </a:r>
            </a:p>
          </p:txBody>
        </p:sp>
        <p:sp>
          <p:nvSpPr>
            <p:cNvPr id="99346" name="Rectangle 18"/>
            <p:cNvSpPr>
              <a:spLocks noChangeArrowheads="1"/>
            </p:cNvSpPr>
            <p:nvPr/>
          </p:nvSpPr>
          <p:spPr bwMode="auto">
            <a:xfrm>
              <a:off x="4966" y="4093"/>
              <a:ext cx="363" cy="227"/>
            </a:xfrm>
            <a:prstGeom prst="rect">
              <a:avLst/>
            </a:prstGeom>
            <a:gradFill rotWithShape="1">
              <a:gsLst>
                <a:gs pos="0">
                  <a:schemeClr val="bg1"/>
                </a:gs>
                <a:gs pos="50000">
                  <a:srgbClr val="FF9900"/>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a:t>60</a:t>
              </a:r>
            </a:p>
          </p:txBody>
        </p:sp>
      </p:grpSp>
      <p:sp>
        <p:nvSpPr>
          <p:cNvPr id="179205" name="Text Box 5"/>
          <p:cNvSpPr txBox="1">
            <a:spLocks noChangeArrowheads="1"/>
          </p:cNvSpPr>
          <p:nvPr/>
        </p:nvSpPr>
        <p:spPr bwMode="auto">
          <a:xfrm>
            <a:off x="838200" y="260350"/>
            <a:ext cx="8305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altLang="zh-CN" sz="3200" b="1">
                <a:latin typeface="Comic Sans MS" pitchFamily="66" charset="0"/>
              </a:rPr>
              <a:t>Scan (</a:t>
            </a:r>
            <a:r>
              <a:rPr lang="zh-CN" altLang="en-US" sz="3200" b="1">
                <a:latin typeface="Comic Sans MS" pitchFamily="66" charset="0"/>
              </a:rPr>
              <a:t>快读</a:t>
            </a:r>
            <a:r>
              <a:rPr lang="en-US" altLang="zh-CN" sz="3200" b="1">
                <a:latin typeface="Comic Sans MS" pitchFamily="66" charset="0"/>
              </a:rPr>
              <a:t>) the passage, what’s the passage talking about?</a:t>
            </a:r>
          </a:p>
        </p:txBody>
      </p:sp>
      <p:grpSp>
        <p:nvGrpSpPr>
          <p:cNvPr id="99349" name="Group 21"/>
          <p:cNvGrpSpPr>
            <a:grpSpLocks/>
          </p:cNvGrpSpPr>
          <p:nvPr/>
        </p:nvGrpSpPr>
        <p:grpSpPr bwMode="auto">
          <a:xfrm>
            <a:off x="1042988" y="1412875"/>
            <a:ext cx="1951037" cy="2743200"/>
            <a:chOff x="657" y="890"/>
            <a:chExt cx="1229" cy="1728"/>
          </a:xfrm>
        </p:grpSpPr>
        <p:pic>
          <p:nvPicPr>
            <p:cNvPr id="99350" name="Picture 22" descr="修改后3_副本"/>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7" y="890"/>
              <a:ext cx="1229" cy="1406"/>
            </a:xfrm>
            <a:prstGeom prst="rect">
              <a:avLst/>
            </a:prstGeom>
            <a:noFill/>
            <a:extLst>
              <a:ext uri="{909E8E84-426E-40DD-AFC4-6F175D3DCCD1}">
                <a14:hiddenFill xmlns:a14="http://schemas.microsoft.com/office/drawing/2010/main">
                  <a:solidFill>
                    <a:srgbClr val="FFFFFF"/>
                  </a:solidFill>
                </a14:hiddenFill>
              </a:ext>
            </a:extLst>
          </p:spPr>
        </p:pic>
        <p:sp>
          <p:nvSpPr>
            <p:cNvPr id="99351" name="Rectangle 23"/>
            <p:cNvSpPr>
              <a:spLocks noChangeArrowheads="1"/>
            </p:cNvSpPr>
            <p:nvPr/>
          </p:nvSpPr>
          <p:spPr bwMode="auto">
            <a:xfrm>
              <a:off x="793" y="2387"/>
              <a:ext cx="82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
                <a:spcBef>
                  <a:spcPct val="20000"/>
                </a:spcBef>
              </a:pPr>
              <a:r>
                <a:rPr lang="en-US" altLang="zh-CN" b="1">
                  <a:solidFill>
                    <a:srgbClr val="0066CC"/>
                  </a:solidFill>
                </a:rPr>
                <a:t>Jeff Green</a:t>
              </a:r>
            </a:p>
          </p:txBody>
        </p:sp>
      </p:grpSp>
      <p:grpSp>
        <p:nvGrpSpPr>
          <p:cNvPr id="99352" name="Group 24"/>
          <p:cNvGrpSpPr>
            <a:grpSpLocks/>
          </p:cNvGrpSpPr>
          <p:nvPr/>
        </p:nvGrpSpPr>
        <p:grpSpPr bwMode="auto">
          <a:xfrm>
            <a:off x="2987675" y="1412875"/>
            <a:ext cx="2951163" cy="2670175"/>
            <a:chOff x="1882" y="890"/>
            <a:chExt cx="1859" cy="1682"/>
          </a:xfrm>
        </p:grpSpPr>
        <p:pic>
          <p:nvPicPr>
            <p:cNvPr id="99353" name="Picture 25" descr="修改后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82" y="890"/>
              <a:ext cx="1859" cy="1407"/>
            </a:xfrm>
            <a:prstGeom prst="rect">
              <a:avLst/>
            </a:prstGeom>
            <a:noFill/>
            <a:extLst>
              <a:ext uri="{909E8E84-426E-40DD-AFC4-6F175D3DCCD1}">
                <a14:hiddenFill xmlns:a14="http://schemas.microsoft.com/office/drawing/2010/main">
                  <a:solidFill>
                    <a:srgbClr val="FFFFFF"/>
                  </a:solidFill>
                </a14:hiddenFill>
              </a:ext>
            </a:extLst>
          </p:spPr>
        </p:pic>
        <p:sp>
          <p:nvSpPr>
            <p:cNvPr id="99354" name="Rectangle 26"/>
            <p:cNvSpPr>
              <a:spLocks noChangeArrowheads="1"/>
            </p:cNvSpPr>
            <p:nvPr/>
          </p:nvSpPr>
          <p:spPr bwMode="auto">
            <a:xfrm>
              <a:off x="2426" y="2341"/>
              <a:ext cx="81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
                <a:spcBef>
                  <a:spcPct val="20000"/>
                </a:spcBef>
              </a:pPr>
              <a:r>
                <a:rPr lang="en-US" altLang="zh-CN" b="1">
                  <a:solidFill>
                    <a:srgbClr val="0066CC"/>
                  </a:solidFill>
                </a:rPr>
                <a:t>Huang Lei</a:t>
              </a:r>
            </a:p>
          </p:txBody>
        </p:sp>
      </p:grpSp>
      <p:grpSp>
        <p:nvGrpSpPr>
          <p:cNvPr id="99355" name="Group 27"/>
          <p:cNvGrpSpPr>
            <a:grpSpLocks/>
          </p:cNvGrpSpPr>
          <p:nvPr/>
        </p:nvGrpSpPr>
        <p:grpSpPr bwMode="auto">
          <a:xfrm>
            <a:off x="5940425" y="1412875"/>
            <a:ext cx="2522538" cy="2670175"/>
            <a:chOff x="3742" y="890"/>
            <a:chExt cx="1589" cy="1682"/>
          </a:xfrm>
        </p:grpSpPr>
        <p:pic>
          <p:nvPicPr>
            <p:cNvPr id="99356" name="Picture 28" descr="修改后"/>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42" y="890"/>
              <a:ext cx="1589" cy="1448"/>
            </a:xfrm>
            <a:prstGeom prst="rect">
              <a:avLst/>
            </a:prstGeom>
            <a:noFill/>
            <a:extLst>
              <a:ext uri="{909E8E84-426E-40DD-AFC4-6F175D3DCCD1}">
                <a14:hiddenFill xmlns:a14="http://schemas.microsoft.com/office/drawing/2010/main">
                  <a:solidFill>
                    <a:srgbClr val="FFFFFF"/>
                  </a:solidFill>
                </a14:hiddenFill>
              </a:ext>
            </a:extLst>
          </p:spPr>
        </p:pic>
        <p:sp>
          <p:nvSpPr>
            <p:cNvPr id="99357" name="Rectangle 29"/>
            <p:cNvSpPr>
              <a:spLocks noChangeArrowheads="1"/>
            </p:cNvSpPr>
            <p:nvPr/>
          </p:nvSpPr>
          <p:spPr bwMode="auto">
            <a:xfrm>
              <a:off x="4059" y="2341"/>
              <a:ext cx="89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b="1">
                  <a:solidFill>
                    <a:srgbClr val="0066CC"/>
                  </a:solidFill>
                </a:rPr>
                <a:t>Mary Smith</a:t>
              </a:r>
            </a:p>
          </p:txBody>
        </p:sp>
      </p:grpSp>
      <p:sp>
        <p:nvSpPr>
          <p:cNvPr id="179203" name="Text Box 3"/>
          <p:cNvSpPr txBox="1">
            <a:spLocks noChangeArrowheads="1"/>
          </p:cNvSpPr>
          <p:nvPr/>
        </p:nvSpPr>
        <p:spPr bwMode="auto">
          <a:xfrm>
            <a:off x="1619250" y="4221163"/>
            <a:ext cx="8229600" cy="2043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pitchFamily="34" charset="0"/>
              </a:defRPr>
            </a:lvl1pPr>
            <a:lvl2pPr marL="800100" indent="-342900" eaLnBrk="0" hangingPunct="0">
              <a:defRPr>
                <a:solidFill>
                  <a:schemeClr val="tx1"/>
                </a:solidFill>
                <a:latin typeface="Arial" pitchFamily="34" charset="0"/>
              </a:defRPr>
            </a:lvl2pPr>
            <a:lvl3pPr marL="1257300" indent="-342900" eaLnBrk="0" hangingPunct="0">
              <a:defRPr>
                <a:solidFill>
                  <a:schemeClr val="tx1"/>
                </a:solidFill>
                <a:latin typeface="Arial" pitchFamily="34" charset="0"/>
              </a:defRPr>
            </a:lvl3pPr>
            <a:lvl4pPr marL="1714500" indent="-342900" eaLnBrk="0" hangingPunct="0">
              <a:defRPr>
                <a:solidFill>
                  <a:schemeClr val="tx1"/>
                </a:solidFill>
                <a:latin typeface="Arial" pitchFamily="34" charset="0"/>
              </a:defRPr>
            </a:lvl4pPr>
            <a:lvl5pPr marL="2171700" indent="-342900" eaLnBrk="0" hangingPunct="0">
              <a:defRPr>
                <a:solidFill>
                  <a:schemeClr val="tx1"/>
                </a:solidFill>
                <a:latin typeface="Arial" pitchFamily="34" charset="0"/>
              </a:defRPr>
            </a:lvl5pPr>
            <a:lvl6pPr marL="2628900" indent="-342900" eaLnBrk="0" fontAlgn="base" hangingPunct="0">
              <a:spcBef>
                <a:spcPct val="0"/>
              </a:spcBef>
              <a:spcAft>
                <a:spcPct val="0"/>
              </a:spcAft>
              <a:defRPr>
                <a:solidFill>
                  <a:schemeClr val="tx1"/>
                </a:solidFill>
                <a:latin typeface="Arial" pitchFamily="34" charset="0"/>
              </a:defRPr>
            </a:lvl6pPr>
            <a:lvl7pPr marL="3086100" indent="-342900" eaLnBrk="0" fontAlgn="base" hangingPunct="0">
              <a:spcBef>
                <a:spcPct val="0"/>
              </a:spcBef>
              <a:spcAft>
                <a:spcPct val="0"/>
              </a:spcAft>
              <a:defRPr>
                <a:solidFill>
                  <a:schemeClr val="tx1"/>
                </a:solidFill>
                <a:latin typeface="Arial" pitchFamily="34" charset="0"/>
              </a:defRPr>
            </a:lvl7pPr>
            <a:lvl8pPr marL="3543300" indent="-342900" eaLnBrk="0" fontAlgn="base" hangingPunct="0">
              <a:spcBef>
                <a:spcPct val="0"/>
              </a:spcBef>
              <a:spcAft>
                <a:spcPct val="0"/>
              </a:spcAft>
              <a:defRPr>
                <a:solidFill>
                  <a:schemeClr val="tx1"/>
                </a:solidFill>
                <a:latin typeface="Arial" pitchFamily="34" charset="0"/>
              </a:defRPr>
            </a:lvl8pPr>
            <a:lvl9pPr marL="4000500" indent="-3429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Tx/>
              <a:buAutoNum type="alphaUcPeriod"/>
            </a:pPr>
            <a:r>
              <a:rPr lang="en-US" altLang="zh-CN" sz="3200" b="1"/>
              <a:t>  Views (</a:t>
            </a:r>
            <a:r>
              <a:rPr lang="zh-CN" altLang="en-US" sz="3200" b="1"/>
              <a:t>观点</a:t>
            </a:r>
            <a:r>
              <a:rPr lang="en-US" altLang="zh-CN" sz="3200" b="1"/>
              <a:t>) about parents.</a:t>
            </a:r>
          </a:p>
          <a:p>
            <a:pPr eaLnBrk="1" hangingPunct="1">
              <a:spcBef>
                <a:spcPct val="50000"/>
              </a:spcBef>
              <a:buFontTx/>
              <a:buAutoNum type="alphaUcPeriod"/>
            </a:pPr>
            <a:r>
              <a:rPr lang="en-US" altLang="zh-CN" sz="3200" b="1"/>
              <a:t>  Views  about  teachers.</a:t>
            </a:r>
          </a:p>
          <a:p>
            <a:pPr eaLnBrk="1" hangingPunct="1">
              <a:spcBef>
                <a:spcPct val="50000"/>
              </a:spcBef>
              <a:buFontTx/>
              <a:buAutoNum type="alphaUcPeriod"/>
            </a:pPr>
            <a:r>
              <a:rPr lang="en-US" altLang="zh-CN" sz="3200" b="1"/>
              <a:t>  Views  about  friends.</a:t>
            </a:r>
          </a:p>
        </p:txBody>
      </p:sp>
      <p:pic>
        <p:nvPicPr>
          <p:cNvPr id="99359" name="Picture 31" descr="GIF193"/>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a:off x="1476375" y="5589588"/>
            <a:ext cx="792163" cy="7461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9" fill="hold" nodeType="clickEffect">
                                  <p:stCondLst>
                                    <p:cond delay="0"/>
                                  </p:stCondLst>
                                  <p:childTnLst>
                                    <p:set>
                                      <p:cBhvr>
                                        <p:cTn id="6" dur="1" fill="hold">
                                          <p:stCondLst>
                                            <p:cond delay="0"/>
                                          </p:stCondLst>
                                        </p:cTn>
                                        <p:tgtEl>
                                          <p:spTgt spid="99349"/>
                                        </p:tgtEl>
                                        <p:attrNameLst>
                                          <p:attrName>style.visibility</p:attrName>
                                        </p:attrNameLst>
                                      </p:cBhvr>
                                      <p:to>
                                        <p:strVal val="visible"/>
                                      </p:to>
                                    </p:set>
                                    <p:anim calcmode="lin" valueType="num">
                                      <p:cBhvr additive="base">
                                        <p:cTn id="7" dur="500" fill="hold"/>
                                        <p:tgtEl>
                                          <p:spTgt spid="99349"/>
                                        </p:tgtEl>
                                        <p:attrNameLst>
                                          <p:attrName>ppt_x</p:attrName>
                                        </p:attrNameLst>
                                      </p:cBhvr>
                                      <p:tavLst>
                                        <p:tav tm="0">
                                          <p:val>
                                            <p:strVal val="0-#ppt_w/2"/>
                                          </p:val>
                                        </p:tav>
                                        <p:tav tm="100000">
                                          <p:val>
                                            <p:strVal val="#ppt_x"/>
                                          </p:val>
                                        </p:tav>
                                      </p:tavLst>
                                    </p:anim>
                                    <p:anim calcmode="lin" valueType="num">
                                      <p:cBhvr additive="base">
                                        <p:cTn id="8" dur="500" fill="hold"/>
                                        <p:tgtEl>
                                          <p:spTgt spid="99349"/>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1" fill="hold" nodeType="clickEffect">
                                  <p:stCondLst>
                                    <p:cond delay="0"/>
                                  </p:stCondLst>
                                  <p:childTnLst>
                                    <p:set>
                                      <p:cBhvr>
                                        <p:cTn id="12" dur="1" fill="hold">
                                          <p:stCondLst>
                                            <p:cond delay="0"/>
                                          </p:stCondLst>
                                        </p:cTn>
                                        <p:tgtEl>
                                          <p:spTgt spid="99352"/>
                                        </p:tgtEl>
                                        <p:attrNameLst>
                                          <p:attrName>style.visibility</p:attrName>
                                        </p:attrNameLst>
                                      </p:cBhvr>
                                      <p:to>
                                        <p:strVal val="visible"/>
                                      </p:to>
                                    </p:set>
                                    <p:anim calcmode="lin" valueType="num">
                                      <p:cBhvr additive="base">
                                        <p:cTn id="13" dur="500" fill="hold"/>
                                        <p:tgtEl>
                                          <p:spTgt spid="99352"/>
                                        </p:tgtEl>
                                        <p:attrNameLst>
                                          <p:attrName>ppt_x</p:attrName>
                                        </p:attrNameLst>
                                      </p:cBhvr>
                                      <p:tavLst>
                                        <p:tav tm="0">
                                          <p:val>
                                            <p:strVal val="#ppt_x"/>
                                          </p:val>
                                        </p:tav>
                                        <p:tav tm="100000">
                                          <p:val>
                                            <p:strVal val="#ppt_x"/>
                                          </p:val>
                                        </p:tav>
                                      </p:tavLst>
                                    </p:anim>
                                    <p:anim calcmode="lin" valueType="num">
                                      <p:cBhvr additive="base">
                                        <p:cTn id="14" dur="500" fill="hold"/>
                                        <p:tgtEl>
                                          <p:spTgt spid="99352"/>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3" fill="hold" nodeType="clickEffect">
                                  <p:stCondLst>
                                    <p:cond delay="0"/>
                                  </p:stCondLst>
                                  <p:childTnLst>
                                    <p:set>
                                      <p:cBhvr>
                                        <p:cTn id="18" dur="1" fill="hold">
                                          <p:stCondLst>
                                            <p:cond delay="0"/>
                                          </p:stCondLst>
                                        </p:cTn>
                                        <p:tgtEl>
                                          <p:spTgt spid="99355"/>
                                        </p:tgtEl>
                                        <p:attrNameLst>
                                          <p:attrName>style.visibility</p:attrName>
                                        </p:attrNameLst>
                                      </p:cBhvr>
                                      <p:to>
                                        <p:strVal val="visible"/>
                                      </p:to>
                                    </p:set>
                                    <p:anim calcmode="lin" valueType="num">
                                      <p:cBhvr additive="base">
                                        <p:cTn id="19" dur="500" fill="hold"/>
                                        <p:tgtEl>
                                          <p:spTgt spid="99355"/>
                                        </p:tgtEl>
                                        <p:attrNameLst>
                                          <p:attrName>ppt_x</p:attrName>
                                        </p:attrNameLst>
                                      </p:cBhvr>
                                      <p:tavLst>
                                        <p:tav tm="0">
                                          <p:val>
                                            <p:strVal val="1+#ppt_w/2"/>
                                          </p:val>
                                        </p:tav>
                                        <p:tav tm="100000">
                                          <p:val>
                                            <p:strVal val="#ppt_x"/>
                                          </p:val>
                                        </p:tav>
                                      </p:tavLst>
                                    </p:anim>
                                    <p:anim calcmode="lin" valueType="num">
                                      <p:cBhvr additive="base">
                                        <p:cTn id="20" dur="500" fill="hold"/>
                                        <p:tgtEl>
                                          <p:spTgt spid="99355"/>
                                        </p:tgtEl>
                                        <p:attrNameLst>
                                          <p:attrName>ppt_y</p:attrName>
                                        </p:attrNameLst>
                                      </p:cBhvr>
                                      <p:tavLst>
                                        <p:tav tm="0">
                                          <p:val>
                                            <p:strVal val="0-#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1" fill="hold" grpId="0" nodeType="clickEffect">
                                  <p:stCondLst>
                                    <p:cond delay="0"/>
                                  </p:stCondLst>
                                  <p:childTnLst>
                                    <p:set>
                                      <p:cBhvr>
                                        <p:cTn id="24" dur="1" fill="hold">
                                          <p:stCondLst>
                                            <p:cond delay="0"/>
                                          </p:stCondLst>
                                        </p:cTn>
                                        <p:tgtEl>
                                          <p:spTgt spid="179205"/>
                                        </p:tgtEl>
                                        <p:attrNameLst>
                                          <p:attrName>style.visibility</p:attrName>
                                        </p:attrNameLst>
                                      </p:cBhvr>
                                      <p:to>
                                        <p:strVal val="visible"/>
                                      </p:to>
                                    </p:set>
                                    <p:anim calcmode="lin" valueType="num">
                                      <p:cBhvr additive="base">
                                        <p:cTn id="25" dur="500" fill="hold"/>
                                        <p:tgtEl>
                                          <p:spTgt spid="179205"/>
                                        </p:tgtEl>
                                        <p:attrNameLst>
                                          <p:attrName>ppt_x</p:attrName>
                                        </p:attrNameLst>
                                      </p:cBhvr>
                                      <p:tavLst>
                                        <p:tav tm="0">
                                          <p:val>
                                            <p:strVal val="#ppt_x"/>
                                          </p:val>
                                        </p:tav>
                                        <p:tav tm="100000">
                                          <p:val>
                                            <p:strVal val="#ppt_x"/>
                                          </p:val>
                                        </p:tav>
                                      </p:tavLst>
                                    </p:anim>
                                    <p:anim calcmode="lin" valueType="num">
                                      <p:cBhvr additive="base">
                                        <p:cTn id="26" dur="500" fill="hold"/>
                                        <p:tgtEl>
                                          <p:spTgt spid="179205"/>
                                        </p:tgtEl>
                                        <p:attrNameLst>
                                          <p:attrName>ppt_y</p:attrName>
                                        </p:attrNameLst>
                                      </p:cBhvr>
                                      <p:tavLst>
                                        <p:tav tm="0">
                                          <p:val>
                                            <p:strVal val="0-#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79203"/>
                                        </p:tgtEl>
                                        <p:attrNameLst>
                                          <p:attrName>style.visibility</p:attrName>
                                        </p:attrNameLst>
                                      </p:cBhvr>
                                      <p:to>
                                        <p:strVal val="visible"/>
                                      </p:to>
                                    </p:set>
                                    <p:anim calcmode="lin" valueType="num">
                                      <p:cBhvr additive="base">
                                        <p:cTn id="31" dur="500" fill="hold"/>
                                        <p:tgtEl>
                                          <p:spTgt spid="179203"/>
                                        </p:tgtEl>
                                        <p:attrNameLst>
                                          <p:attrName>ppt_x</p:attrName>
                                        </p:attrNameLst>
                                      </p:cBhvr>
                                      <p:tavLst>
                                        <p:tav tm="0">
                                          <p:val>
                                            <p:strVal val="#ppt_x"/>
                                          </p:val>
                                        </p:tav>
                                        <p:tav tm="100000">
                                          <p:val>
                                            <p:strVal val="#ppt_x"/>
                                          </p:val>
                                        </p:tav>
                                      </p:tavLst>
                                    </p:anim>
                                    <p:anim calcmode="lin" valueType="num">
                                      <p:cBhvr additive="base">
                                        <p:cTn id="32" dur="500" fill="hold"/>
                                        <p:tgtEl>
                                          <p:spTgt spid="179203"/>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nodeType="clickEffect">
                                  <p:stCondLst>
                                    <p:cond delay="0"/>
                                  </p:stCondLst>
                                  <p:childTnLst>
                                    <p:set>
                                      <p:cBhvr>
                                        <p:cTn id="36" dur="1" fill="hold">
                                          <p:stCondLst>
                                            <p:cond delay="0"/>
                                          </p:stCondLst>
                                        </p:cTn>
                                        <p:tgtEl>
                                          <p:spTgt spid="99359"/>
                                        </p:tgtEl>
                                        <p:attrNameLst>
                                          <p:attrName>style.visibility</p:attrName>
                                        </p:attrNameLst>
                                      </p:cBhvr>
                                      <p:to>
                                        <p:strVal val="visible"/>
                                      </p:to>
                                    </p:set>
                                    <p:anim calcmode="lin" valueType="num">
                                      <p:cBhvr additive="base">
                                        <p:cTn id="37" dur="500" fill="hold"/>
                                        <p:tgtEl>
                                          <p:spTgt spid="99359"/>
                                        </p:tgtEl>
                                        <p:attrNameLst>
                                          <p:attrName>ppt_x</p:attrName>
                                        </p:attrNameLst>
                                      </p:cBhvr>
                                      <p:tavLst>
                                        <p:tav tm="0">
                                          <p:val>
                                            <p:strVal val="#ppt_x"/>
                                          </p:val>
                                        </p:tav>
                                        <p:tav tm="100000">
                                          <p:val>
                                            <p:strVal val="#ppt_x"/>
                                          </p:val>
                                        </p:tav>
                                      </p:tavLst>
                                    </p:anim>
                                    <p:anim calcmode="lin" valueType="num">
                                      <p:cBhvr additive="base">
                                        <p:cTn id="38" dur="500" fill="hold"/>
                                        <p:tgtEl>
                                          <p:spTgt spid="99359"/>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seq concurrent="1" nextAc="seek">
              <p:cTn id="39" restart="whenNotActive" fill="hold" evtFilter="cancelBubble" nodeType="interactiveSeq">
                <p:stCondLst>
                  <p:cond evt="onClick" delay="0">
                    <p:tgtEl>
                      <p:spTgt spid="99330"/>
                    </p:tgtEl>
                  </p:cond>
                </p:stCondLst>
                <p:endSync evt="end" delay="0">
                  <p:rtn val="all"/>
                </p:endSync>
                <p:childTnLst>
                  <p:par>
                    <p:cTn id="40" fill="hold" nodeType="clickPar">
                      <p:stCondLst>
                        <p:cond delay="0"/>
                      </p:stCondLst>
                      <p:childTnLst>
                        <p:par>
                          <p:cTn id="41" fill="hold" nodeType="withGroup">
                            <p:stCondLst>
                              <p:cond delay="0"/>
                            </p:stCondLst>
                            <p:childTnLst>
                              <p:par>
                                <p:cTn id="42" presetID="22" presetClass="entr" presetSubtype="8" fill="hold" nodeType="clickEffect">
                                  <p:stCondLst>
                                    <p:cond delay="0"/>
                                  </p:stCondLst>
                                  <p:childTnLst>
                                    <p:set>
                                      <p:cBhvr>
                                        <p:cTn id="43" dur="1" fill="hold">
                                          <p:stCondLst>
                                            <p:cond delay="0"/>
                                          </p:stCondLst>
                                        </p:cTn>
                                        <p:tgtEl>
                                          <p:spTgt spid="99331"/>
                                        </p:tgtEl>
                                        <p:attrNameLst>
                                          <p:attrName>style.visibility</p:attrName>
                                        </p:attrNameLst>
                                      </p:cBhvr>
                                      <p:to>
                                        <p:strVal val="visible"/>
                                      </p:to>
                                    </p:set>
                                    <p:animEffect transition="in" filter="wipe(left)">
                                      <p:cBhvr>
                                        <p:cTn id="44" dur="60000"/>
                                        <p:tgtEl>
                                          <p:spTgt spid="99331"/>
                                        </p:tgtEl>
                                      </p:cBhvr>
                                    </p:animEffect>
                                  </p:childTnLst>
                                </p:cTn>
                              </p:par>
                            </p:childTnLst>
                          </p:cTn>
                        </p:par>
                      </p:childTnLst>
                    </p:cTn>
                  </p:par>
                </p:childTnLst>
              </p:cTn>
              <p:nextCondLst>
                <p:cond evt="onClick" delay="0">
                  <p:tgtEl>
                    <p:spTgt spid="99330"/>
                  </p:tgtEl>
                </p:cond>
              </p:nextCondLst>
            </p:seq>
          </p:childTnLst>
        </p:cTn>
      </p:par>
    </p:tnLst>
    <p:bldLst>
      <p:bldP spid="179205" grpId="0"/>
      <p:bldP spid="17920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Oval 2"/>
          <p:cNvSpPr>
            <a:spLocks noChangeArrowheads="1"/>
          </p:cNvSpPr>
          <p:nvPr/>
        </p:nvSpPr>
        <p:spPr bwMode="auto">
          <a:xfrm>
            <a:off x="7740650" y="692150"/>
            <a:ext cx="792163" cy="720725"/>
          </a:xfrm>
          <a:prstGeom prst="ellipse">
            <a:avLst/>
          </a:prstGeom>
          <a:gradFill rotWithShape="1">
            <a:gsLst>
              <a:gs pos="0">
                <a:srgbClr val="0F0FF9"/>
              </a:gs>
              <a:gs pos="100000">
                <a:srgbClr val="0F0FF9">
                  <a:gamma/>
                  <a:shade val="46275"/>
                  <a:invGamma/>
                </a:srgbClr>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a:solidFill>
                  <a:schemeClr val="bg1"/>
                </a:solidFill>
                <a:ea typeface="方正大标宋简体" pitchFamily="2" charset="-122"/>
              </a:rPr>
              <a:t>计时</a:t>
            </a:r>
          </a:p>
          <a:p>
            <a:pPr algn="ctr"/>
            <a:r>
              <a:rPr lang="zh-CN" altLang="en-US">
                <a:solidFill>
                  <a:schemeClr val="bg1"/>
                </a:solidFill>
                <a:ea typeface="方正大标宋简体" pitchFamily="2" charset="-122"/>
              </a:rPr>
              <a:t>开始</a:t>
            </a:r>
          </a:p>
        </p:txBody>
      </p:sp>
      <p:grpSp>
        <p:nvGrpSpPr>
          <p:cNvPr id="101379" name="Group 3"/>
          <p:cNvGrpSpPr>
            <a:grpSpLocks/>
          </p:cNvGrpSpPr>
          <p:nvPr/>
        </p:nvGrpSpPr>
        <p:grpSpPr bwMode="auto">
          <a:xfrm>
            <a:off x="0" y="6497638"/>
            <a:ext cx="9178925" cy="360362"/>
            <a:chOff x="0" y="4093"/>
            <a:chExt cx="5329" cy="227"/>
          </a:xfrm>
        </p:grpSpPr>
        <p:sp>
          <p:nvSpPr>
            <p:cNvPr id="101380" name="Rectangle 4"/>
            <p:cNvSpPr>
              <a:spLocks noChangeArrowheads="1"/>
            </p:cNvSpPr>
            <p:nvPr/>
          </p:nvSpPr>
          <p:spPr bwMode="auto">
            <a:xfrm>
              <a:off x="0" y="4093"/>
              <a:ext cx="363" cy="227"/>
            </a:xfrm>
            <a:prstGeom prst="rect">
              <a:avLst/>
            </a:prstGeom>
            <a:gradFill rotWithShape="1">
              <a:gsLst>
                <a:gs pos="0">
                  <a:schemeClr val="bg1"/>
                </a:gs>
                <a:gs pos="50000">
                  <a:srgbClr val="FF9900"/>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a:t>4</a:t>
              </a:r>
            </a:p>
          </p:txBody>
        </p:sp>
        <p:sp>
          <p:nvSpPr>
            <p:cNvPr id="101381" name="Rectangle 5"/>
            <p:cNvSpPr>
              <a:spLocks noChangeArrowheads="1"/>
            </p:cNvSpPr>
            <p:nvPr/>
          </p:nvSpPr>
          <p:spPr bwMode="auto">
            <a:xfrm>
              <a:off x="340" y="4093"/>
              <a:ext cx="363" cy="227"/>
            </a:xfrm>
            <a:prstGeom prst="rect">
              <a:avLst/>
            </a:prstGeom>
            <a:gradFill rotWithShape="1">
              <a:gsLst>
                <a:gs pos="0">
                  <a:schemeClr val="bg1"/>
                </a:gs>
                <a:gs pos="50000">
                  <a:srgbClr val="FF9900"/>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a:t>8</a:t>
              </a:r>
            </a:p>
          </p:txBody>
        </p:sp>
        <p:sp>
          <p:nvSpPr>
            <p:cNvPr id="101382" name="Rectangle 6"/>
            <p:cNvSpPr>
              <a:spLocks noChangeArrowheads="1"/>
            </p:cNvSpPr>
            <p:nvPr/>
          </p:nvSpPr>
          <p:spPr bwMode="auto">
            <a:xfrm>
              <a:off x="657" y="4093"/>
              <a:ext cx="363" cy="227"/>
            </a:xfrm>
            <a:prstGeom prst="rect">
              <a:avLst/>
            </a:prstGeom>
            <a:gradFill rotWithShape="1">
              <a:gsLst>
                <a:gs pos="0">
                  <a:schemeClr val="bg1"/>
                </a:gs>
                <a:gs pos="50000">
                  <a:srgbClr val="FF9900"/>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a:t>12</a:t>
              </a:r>
            </a:p>
          </p:txBody>
        </p:sp>
        <p:sp>
          <p:nvSpPr>
            <p:cNvPr id="101383" name="Rectangle 7"/>
            <p:cNvSpPr>
              <a:spLocks noChangeArrowheads="1"/>
            </p:cNvSpPr>
            <p:nvPr/>
          </p:nvSpPr>
          <p:spPr bwMode="auto">
            <a:xfrm>
              <a:off x="1020" y="4093"/>
              <a:ext cx="363" cy="227"/>
            </a:xfrm>
            <a:prstGeom prst="rect">
              <a:avLst/>
            </a:prstGeom>
            <a:gradFill rotWithShape="1">
              <a:gsLst>
                <a:gs pos="0">
                  <a:schemeClr val="bg1"/>
                </a:gs>
                <a:gs pos="50000">
                  <a:srgbClr val="FF9900"/>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a:t>16</a:t>
              </a:r>
            </a:p>
          </p:txBody>
        </p:sp>
        <p:sp>
          <p:nvSpPr>
            <p:cNvPr id="101384" name="Rectangle 8"/>
            <p:cNvSpPr>
              <a:spLocks noChangeArrowheads="1"/>
            </p:cNvSpPr>
            <p:nvPr/>
          </p:nvSpPr>
          <p:spPr bwMode="auto">
            <a:xfrm>
              <a:off x="1383" y="4093"/>
              <a:ext cx="363" cy="227"/>
            </a:xfrm>
            <a:prstGeom prst="rect">
              <a:avLst/>
            </a:prstGeom>
            <a:gradFill rotWithShape="1">
              <a:gsLst>
                <a:gs pos="0">
                  <a:schemeClr val="bg1"/>
                </a:gs>
                <a:gs pos="50000">
                  <a:srgbClr val="FF9900"/>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a:t>20</a:t>
              </a:r>
            </a:p>
          </p:txBody>
        </p:sp>
        <p:sp>
          <p:nvSpPr>
            <p:cNvPr id="101385" name="Rectangle 9"/>
            <p:cNvSpPr>
              <a:spLocks noChangeArrowheads="1"/>
            </p:cNvSpPr>
            <p:nvPr/>
          </p:nvSpPr>
          <p:spPr bwMode="auto">
            <a:xfrm>
              <a:off x="1746" y="4093"/>
              <a:ext cx="363" cy="227"/>
            </a:xfrm>
            <a:prstGeom prst="rect">
              <a:avLst/>
            </a:prstGeom>
            <a:gradFill rotWithShape="1">
              <a:gsLst>
                <a:gs pos="0">
                  <a:schemeClr val="bg1"/>
                </a:gs>
                <a:gs pos="50000">
                  <a:srgbClr val="FF9900"/>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a:t>24</a:t>
              </a:r>
            </a:p>
          </p:txBody>
        </p:sp>
        <p:sp>
          <p:nvSpPr>
            <p:cNvPr id="101386" name="Rectangle 10"/>
            <p:cNvSpPr>
              <a:spLocks noChangeArrowheads="1"/>
            </p:cNvSpPr>
            <p:nvPr/>
          </p:nvSpPr>
          <p:spPr bwMode="auto">
            <a:xfrm>
              <a:off x="2109" y="4093"/>
              <a:ext cx="363" cy="227"/>
            </a:xfrm>
            <a:prstGeom prst="rect">
              <a:avLst/>
            </a:prstGeom>
            <a:gradFill rotWithShape="1">
              <a:gsLst>
                <a:gs pos="0">
                  <a:schemeClr val="bg1"/>
                </a:gs>
                <a:gs pos="50000">
                  <a:srgbClr val="FF9900"/>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a:t>28</a:t>
              </a:r>
            </a:p>
          </p:txBody>
        </p:sp>
        <p:sp>
          <p:nvSpPr>
            <p:cNvPr id="101387" name="Rectangle 11"/>
            <p:cNvSpPr>
              <a:spLocks noChangeArrowheads="1"/>
            </p:cNvSpPr>
            <p:nvPr/>
          </p:nvSpPr>
          <p:spPr bwMode="auto">
            <a:xfrm>
              <a:off x="2472" y="4093"/>
              <a:ext cx="363" cy="227"/>
            </a:xfrm>
            <a:prstGeom prst="rect">
              <a:avLst/>
            </a:prstGeom>
            <a:gradFill rotWithShape="1">
              <a:gsLst>
                <a:gs pos="0">
                  <a:schemeClr val="bg1"/>
                </a:gs>
                <a:gs pos="50000">
                  <a:srgbClr val="FF9900"/>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a:t>32</a:t>
              </a:r>
            </a:p>
          </p:txBody>
        </p:sp>
        <p:sp>
          <p:nvSpPr>
            <p:cNvPr id="101388" name="Rectangle 12"/>
            <p:cNvSpPr>
              <a:spLocks noChangeArrowheads="1"/>
            </p:cNvSpPr>
            <p:nvPr/>
          </p:nvSpPr>
          <p:spPr bwMode="auto">
            <a:xfrm>
              <a:off x="2835" y="4093"/>
              <a:ext cx="363" cy="227"/>
            </a:xfrm>
            <a:prstGeom prst="rect">
              <a:avLst/>
            </a:prstGeom>
            <a:gradFill rotWithShape="1">
              <a:gsLst>
                <a:gs pos="0">
                  <a:schemeClr val="bg1"/>
                </a:gs>
                <a:gs pos="50000">
                  <a:srgbClr val="FF9900"/>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a:t>36</a:t>
              </a:r>
            </a:p>
          </p:txBody>
        </p:sp>
        <p:sp>
          <p:nvSpPr>
            <p:cNvPr id="101389" name="Rectangle 13"/>
            <p:cNvSpPr>
              <a:spLocks noChangeArrowheads="1"/>
            </p:cNvSpPr>
            <p:nvPr/>
          </p:nvSpPr>
          <p:spPr bwMode="auto">
            <a:xfrm>
              <a:off x="3198" y="4093"/>
              <a:ext cx="363" cy="227"/>
            </a:xfrm>
            <a:prstGeom prst="rect">
              <a:avLst/>
            </a:prstGeom>
            <a:gradFill rotWithShape="1">
              <a:gsLst>
                <a:gs pos="0">
                  <a:schemeClr val="bg1"/>
                </a:gs>
                <a:gs pos="50000">
                  <a:srgbClr val="FF9900"/>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a:t>40</a:t>
              </a:r>
            </a:p>
          </p:txBody>
        </p:sp>
        <p:sp>
          <p:nvSpPr>
            <p:cNvPr id="101390" name="Rectangle 14"/>
            <p:cNvSpPr>
              <a:spLocks noChangeArrowheads="1"/>
            </p:cNvSpPr>
            <p:nvPr/>
          </p:nvSpPr>
          <p:spPr bwMode="auto">
            <a:xfrm>
              <a:off x="3560" y="4093"/>
              <a:ext cx="363" cy="227"/>
            </a:xfrm>
            <a:prstGeom prst="rect">
              <a:avLst/>
            </a:prstGeom>
            <a:gradFill rotWithShape="1">
              <a:gsLst>
                <a:gs pos="0">
                  <a:schemeClr val="bg1"/>
                </a:gs>
                <a:gs pos="50000">
                  <a:srgbClr val="FF9900"/>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a:t>44</a:t>
              </a:r>
            </a:p>
          </p:txBody>
        </p:sp>
        <p:sp>
          <p:nvSpPr>
            <p:cNvPr id="101391" name="Rectangle 15"/>
            <p:cNvSpPr>
              <a:spLocks noChangeArrowheads="1"/>
            </p:cNvSpPr>
            <p:nvPr/>
          </p:nvSpPr>
          <p:spPr bwMode="auto">
            <a:xfrm>
              <a:off x="3923" y="4093"/>
              <a:ext cx="363" cy="227"/>
            </a:xfrm>
            <a:prstGeom prst="rect">
              <a:avLst/>
            </a:prstGeom>
            <a:gradFill rotWithShape="1">
              <a:gsLst>
                <a:gs pos="0">
                  <a:schemeClr val="bg1"/>
                </a:gs>
                <a:gs pos="50000">
                  <a:srgbClr val="FF9900"/>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a:t>48</a:t>
              </a:r>
            </a:p>
          </p:txBody>
        </p:sp>
        <p:sp>
          <p:nvSpPr>
            <p:cNvPr id="101392" name="Rectangle 16"/>
            <p:cNvSpPr>
              <a:spLocks noChangeArrowheads="1"/>
            </p:cNvSpPr>
            <p:nvPr/>
          </p:nvSpPr>
          <p:spPr bwMode="auto">
            <a:xfrm>
              <a:off x="4286" y="4093"/>
              <a:ext cx="363" cy="227"/>
            </a:xfrm>
            <a:prstGeom prst="rect">
              <a:avLst/>
            </a:prstGeom>
            <a:gradFill rotWithShape="1">
              <a:gsLst>
                <a:gs pos="0">
                  <a:schemeClr val="bg1"/>
                </a:gs>
                <a:gs pos="50000">
                  <a:srgbClr val="FF9900"/>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a:t>52</a:t>
              </a:r>
            </a:p>
          </p:txBody>
        </p:sp>
        <p:sp>
          <p:nvSpPr>
            <p:cNvPr id="101393" name="Rectangle 17"/>
            <p:cNvSpPr>
              <a:spLocks noChangeArrowheads="1"/>
            </p:cNvSpPr>
            <p:nvPr/>
          </p:nvSpPr>
          <p:spPr bwMode="auto">
            <a:xfrm>
              <a:off x="4604" y="4093"/>
              <a:ext cx="363" cy="227"/>
            </a:xfrm>
            <a:prstGeom prst="rect">
              <a:avLst/>
            </a:prstGeom>
            <a:gradFill rotWithShape="1">
              <a:gsLst>
                <a:gs pos="0">
                  <a:schemeClr val="bg1"/>
                </a:gs>
                <a:gs pos="50000">
                  <a:srgbClr val="FF9900"/>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a:t>56</a:t>
              </a:r>
            </a:p>
          </p:txBody>
        </p:sp>
        <p:sp>
          <p:nvSpPr>
            <p:cNvPr id="101394" name="Rectangle 18"/>
            <p:cNvSpPr>
              <a:spLocks noChangeArrowheads="1"/>
            </p:cNvSpPr>
            <p:nvPr/>
          </p:nvSpPr>
          <p:spPr bwMode="auto">
            <a:xfrm>
              <a:off x="4966" y="4093"/>
              <a:ext cx="363" cy="227"/>
            </a:xfrm>
            <a:prstGeom prst="rect">
              <a:avLst/>
            </a:prstGeom>
            <a:gradFill rotWithShape="1">
              <a:gsLst>
                <a:gs pos="0">
                  <a:schemeClr val="bg1"/>
                </a:gs>
                <a:gs pos="50000">
                  <a:srgbClr val="FF9900"/>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a:t>60</a:t>
              </a:r>
            </a:p>
          </p:txBody>
        </p:sp>
      </p:grpSp>
      <p:sp>
        <p:nvSpPr>
          <p:cNvPr id="179205" name="Text Box 5"/>
          <p:cNvSpPr txBox="1">
            <a:spLocks noChangeArrowheads="1"/>
          </p:cNvSpPr>
          <p:nvPr/>
        </p:nvSpPr>
        <p:spPr bwMode="auto">
          <a:xfrm>
            <a:off x="838200" y="0"/>
            <a:ext cx="8305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altLang="zh-CN" sz="3200" b="1">
                <a:latin typeface="Comic Sans MS" pitchFamily="66" charset="0"/>
              </a:rPr>
              <a:t>Scan the passage, what are the three students’ views about friends?</a:t>
            </a:r>
          </a:p>
        </p:txBody>
      </p:sp>
      <p:pic>
        <p:nvPicPr>
          <p:cNvPr id="101413" name="Picture 33" descr="CARTOON"/>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80975" y="0"/>
            <a:ext cx="1287463" cy="1287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01482" name="Group 106"/>
          <p:cNvGraphicFramePr>
            <a:graphicFrameLocks noGrp="1"/>
          </p:cNvGraphicFramePr>
          <p:nvPr/>
        </p:nvGraphicFramePr>
        <p:xfrm>
          <a:off x="827088" y="1773238"/>
          <a:ext cx="7632700" cy="4319587"/>
        </p:xfrm>
        <a:graphic>
          <a:graphicData uri="http://schemas.openxmlformats.org/drawingml/2006/table">
            <a:tbl>
              <a:tblPr/>
              <a:tblGrid>
                <a:gridCol w="1296987"/>
                <a:gridCol w="1584325"/>
                <a:gridCol w="4751388"/>
              </a:tblGrid>
              <a:tr h="1016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Times New Roman" pitchFamily="18" charset="0"/>
                          <a:ea typeface="宋体" pitchFamily="2" charset="-122"/>
                        </a:rPr>
                        <a:t>Name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pitchFamily="34" charset="0"/>
                          <a:ea typeface="宋体" pitchFamily="2" charset="-122"/>
                        </a:rPr>
                        <a:t>Friends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2800" b="1" i="0" u="none" strike="noStrike" cap="none" normalizeH="0" baseline="0" smtClean="0">
                          <a:ln>
                            <a:noFill/>
                          </a:ln>
                          <a:solidFill>
                            <a:schemeClr val="tx1"/>
                          </a:solidFill>
                          <a:effectLst/>
                          <a:latin typeface="Arial" pitchFamily="34" charset="0"/>
                          <a:ea typeface="宋体" pitchFamily="2" charset="-122"/>
                        </a:rPr>
                        <a:t>Views about friends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1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smtClean="0">
                          <a:ln>
                            <a:noFill/>
                          </a:ln>
                          <a:solidFill>
                            <a:srgbClr val="0000FF"/>
                          </a:solidFill>
                          <a:effectLst/>
                          <a:latin typeface="Times New Roman" pitchFamily="18" charset="0"/>
                          <a:ea typeface="宋体" pitchFamily="2" charset="-122"/>
                        </a:rPr>
                        <a:t>Jeff Green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16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smtClean="0">
                          <a:ln>
                            <a:noFill/>
                          </a:ln>
                          <a:solidFill>
                            <a:srgbClr val="0000FF"/>
                          </a:solidFill>
                          <a:effectLst/>
                          <a:latin typeface="Times New Roman" pitchFamily="18" charset="0"/>
                          <a:ea typeface="宋体" pitchFamily="2" charset="-122"/>
                        </a:rPr>
                        <a:t>Huang Lei</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715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800" b="0" i="0" u="none" strike="noStrike" cap="none" normalizeH="0" baseline="0" smtClean="0">
                          <a:ln>
                            <a:noFill/>
                          </a:ln>
                          <a:solidFill>
                            <a:srgbClr val="0000FF"/>
                          </a:solidFill>
                          <a:effectLst/>
                          <a:latin typeface="Times New Roman" pitchFamily="18" charset="0"/>
                          <a:ea typeface="宋体" pitchFamily="2" charset="-122"/>
                        </a:rPr>
                        <a:t>Mary Smith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800" b="0" i="0" u="none" strike="noStrike" cap="none" normalizeH="0" baseline="0" smtClean="0">
                        <a:ln>
                          <a:noFill/>
                        </a:ln>
                        <a:solidFill>
                          <a:schemeClr val="tx1"/>
                        </a:solidFill>
                        <a:effectLst/>
                        <a:latin typeface="Arial" pitchFamily="34"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1474" name="Text Box 98"/>
          <p:cNvSpPr txBox="1">
            <a:spLocks noChangeArrowheads="1"/>
          </p:cNvSpPr>
          <p:nvPr/>
        </p:nvSpPr>
        <p:spPr bwMode="auto">
          <a:xfrm>
            <a:off x="2268538" y="3068638"/>
            <a:ext cx="1368425"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800">
                <a:solidFill>
                  <a:srgbClr val="FF0000"/>
                </a:solidFill>
                <a:latin typeface="Times New Roman" pitchFamily="18" charset="0"/>
              </a:rPr>
              <a:t>Yuan Li</a:t>
            </a:r>
          </a:p>
        </p:txBody>
      </p:sp>
      <p:sp>
        <p:nvSpPr>
          <p:cNvPr id="101475" name="Text Box 99"/>
          <p:cNvSpPr txBox="1">
            <a:spLocks noChangeArrowheads="1"/>
          </p:cNvSpPr>
          <p:nvPr/>
        </p:nvSpPr>
        <p:spPr bwMode="auto">
          <a:xfrm>
            <a:off x="2339975" y="4005263"/>
            <a:ext cx="1439863"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800">
                <a:solidFill>
                  <a:srgbClr val="FF0000"/>
                </a:solidFill>
                <a:latin typeface="Times New Roman" pitchFamily="18" charset="0"/>
              </a:rPr>
              <a:t>Larry</a:t>
            </a:r>
          </a:p>
        </p:txBody>
      </p:sp>
      <p:sp>
        <p:nvSpPr>
          <p:cNvPr id="101476" name="Text Box 100"/>
          <p:cNvSpPr txBox="1">
            <a:spLocks noChangeArrowheads="1"/>
          </p:cNvSpPr>
          <p:nvPr/>
        </p:nvSpPr>
        <p:spPr bwMode="auto">
          <a:xfrm>
            <a:off x="2339975" y="5013325"/>
            <a:ext cx="12954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800">
                <a:solidFill>
                  <a:srgbClr val="FF0000"/>
                </a:solidFill>
                <a:latin typeface="Times New Roman" pitchFamily="18" charset="0"/>
              </a:rPr>
              <a:t>Carol</a:t>
            </a:r>
          </a:p>
        </p:txBody>
      </p:sp>
      <p:sp>
        <p:nvSpPr>
          <p:cNvPr id="101477" name="Text Box 101"/>
          <p:cNvSpPr txBox="1">
            <a:spLocks noChangeArrowheads="1"/>
          </p:cNvSpPr>
          <p:nvPr/>
        </p:nvSpPr>
        <p:spPr bwMode="auto">
          <a:xfrm>
            <a:off x="3851275" y="3068638"/>
            <a:ext cx="5105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b="1">
                <a:solidFill>
                  <a:srgbClr val="3333FF"/>
                </a:solidFill>
              </a:rPr>
              <a:t>A good friend is like a mirror.</a:t>
            </a:r>
          </a:p>
        </p:txBody>
      </p:sp>
      <p:sp>
        <p:nvSpPr>
          <p:cNvPr id="101478" name="Rectangle 102"/>
          <p:cNvSpPr>
            <a:spLocks noChangeArrowheads="1"/>
          </p:cNvSpPr>
          <p:nvPr/>
        </p:nvSpPr>
        <p:spPr bwMode="auto">
          <a:xfrm>
            <a:off x="3924300" y="3933825"/>
            <a:ext cx="44196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Clr>
                <a:schemeClr val="hlink"/>
              </a:buClr>
            </a:pPr>
            <a:r>
              <a:rPr lang="en-US" altLang="zh-CN" sz="2400" b="1">
                <a:solidFill>
                  <a:srgbClr val="3333FF"/>
                </a:solidFill>
              </a:rPr>
              <a:t>It’s not </a:t>
            </a:r>
            <a:r>
              <a:rPr lang="en-US" altLang="zh-CN" sz="2400" b="1">
                <a:solidFill>
                  <a:srgbClr val="FF0000"/>
                </a:solidFill>
              </a:rPr>
              <a:t>necessary</a:t>
            </a:r>
            <a:r>
              <a:rPr lang="en-US" altLang="zh-CN" sz="2400" b="1">
                <a:solidFill>
                  <a:srgbClr val="3333FF"/>
                </a:solidFill>
              </a:rPr>
              <a:t> to be the same.</a:t>
            </a:r>
          </a:p>
        </p:txBody>
      </p:sp>
      <p:sp>
        <p:nvSpPr>
          <p:cNvPr id="101479" name="AutoShape 103"/>
          <p:cNvSpPr>
            <a:spLocks noChangeArrowheads="1"/>
          </p:cNvSpPr>
          <p:nvPr/>
        </p:nvSpPr>
        <p:spPr bwMode="auto">
          <a:xfrm>
            <a:off x="5364163" y="2349500"/>
            <a:ext cx="2016125" cy="649288"/>
          </a:xfrm>
          <a:prstGeom prst="wedgeRoundRectCallout">
            <a:avLst>
              <a:gd name="adj1" fmla="val -38269"/>
              <a:gd name="adj2" fmla="val 218704"/>
              <a:gd name="adj3" fmla="val 16667"/>
            </a:avLst>
          </a:prstGeom>
          <a:solidFill>
            <a:srgbClr val="FF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altLang="zh-CN" sz="2800" b="1"/>
              <a:t>important</a:t>
            </a:r>
          </a:p>
        </p:txBody>
      </p:sp>
      <p:sp>
        <p:nvSpPr>
          <p:cNvPr id="101480" name="Rectangle 104"/>
          <p:cNvSpPr>
            <a:spLocks noChangeArrowheads="1"/>
          </p:cNvSpPr>
          <p:nvPr/>
        </p:nvSpPr>
        <p:spPr bwMode="auto">
          <a:xfrm>
            <a:off x="3708400" y="4797425"/>
            <a:ext cx="4572000" cy="1333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Clr>
                <a:schemeClr val="hlink"/>
              </a:buClr>
            </a:pPr>
            <a:r>
              <a:rPr lang="en-US" altLang="zh-CN" sz="2400" b="1">
                <a:solidFill>
                  <a:srgbClr val="3333FF"/>
                </a:solidFill>
              </a:rPr>
              <a:t>  She doesn’t  care if her   </a:t>
            </a:r>
          </a:p>
          <a:p>
            <a:pPr>
              <a:spcBef>
                <a:spcPct val="20000"/>
              </a:spcBef>
              <a:buClr>
                <a:schemeClr val="hlink"/>
              </a:buClr>
            </a:pPr>
            <a:r>
              <a:rPr lang="en-US" altLang="zh-CN" sz="2400" b="1">
                <a:solidFill>
                  <a:srgbClr val="3333FF"/>
                </a:solidFill>
              </a:rPr>
              <a:t>  friends are the same as her  </a:t>
            </a:r>
          </a:p>
          <a:p>
            <a:pPr>
              <a:spcBef>
                <a:spcPct val="20000"/>
              </a:spcBef>
              <a:buClr>
                <a:schemeClr val="hlink"/>
              </a:buClr>
            </a:pPr>
            <a:r>
              <a:rPr lang="en-US" altLang="zh-CN" sz="2400" b="1">
                <a:solidFill>
                  <a:srgbClr val="3333FF"/>
                </a:solidFill>
              </a:rPr>
              <a:t>  or different.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01474"/>
                                        </p:tgtEl>
                                        <p:attrNameLst>
                                          <p:attrName>style.visibility</p:attrName>
                                        </p:attrNameLst>
                                      </p:cBhvr>
                                      <p:to>
                                        <p:strVal val="visible"/>
                                      </p:to>
                                    </p:set>
                                    <p:anim calcmode="lin" valueType="num">
                                      <p:cBhvr additive="base">
                                        <p:cTn id="7" dur="500" fill="hold"/>
                                        <p:tgtEl>
                                          <p:spTgt spid="101474"/>
                                        </p:tgtEl>
                                        <p:attrNameLst>
                                          <p:attrName>ppt_x</p:attrName>
                                        </p:attrNameLst>
                                      </p:cBhvr>
                                      <p:tavLst>
                                        <p:tav tm="0">
                                          <p:val>
                                            <p:strVal val="#ppt_x"/>
                                          </p:val>
                                        </p:tav>
                                        <p:tav tm="100000">
                                          <p:val>
                                            <p:strVal val="#ppt_x"/>
                                          </p:val>
                                        </p:tav>
                                      </p:tavLst>
                                    </p:anim>
                                    <p:anim calcmode="lin" valueType="num">
                                      <p:cBhvr additive="base">
                                        <p:cTn id="8" dur="500" fill="hold"/>
                                        <p:tgtEl>
                                          <p:spTgt spid="101474"/>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1475"/>
                                        </p:tgtEl>
                                        <p:attrNameLst>
                                          <p:attrName>style.visibility</p:attrName>
                                        </p:attrNameLst>
                                      </p:cBhvr>
                                      <p:to>
                                        <p:strVal val="visible"/>
                                      </p:to>
                                    </p:set>
                                    <p:anim calcmode="lin" valueType="num">
                                      <p:cBhvr additive="base">
                                        <p:cTn id="13" dur="500" fill="hold"/>
                                        <p:tgtEl>
                                          <p:spTgt spid="101475"/>
                                        </p:tgtEl>
                                        <p:attrNameLst>
                                          <p:attrName>ppt_x</p:attrName>
                                        </p:attrNameLst>
                                      </p:cBhvr>
                                      <p:tavLst>
                                        <p:tav tm="0">
                                          <p:val>
                                            <p:strVal val="0-#ppt_w/2"/>
                                          </p:val>
                                        </p:tav>
                                        <p:tav tm="100000">
                                          <p:val>
                                            <p:strVal val="#ppt_x"/>
                                          </p:val>
                                        </p:tav>
                                      </p:tavLst>
                                    </p:anim>
                                    <p:anim calcmode="lin" valueType="num">
                                      <p:cBhvr additive="base">
                                        <p:cTn id="14" dur="500" fill="hold"/>
                                        <p:tgtEl>
                                          <p:spTgt spid="101475"/>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1476"/>
                                        </p:tgtEl>
                                        <p:attrNameLst>
                                          <p:attrName>style.visibility</p:attrName>
                                        </p:attrNameLst>
                                      </p:cBhvr>
                                      <p:to>
                                        <p:strVal val="visible"/>
                                      </p:to>
                                    </p:set>
                                    <p:anim calcmode="lin" valueType="num">
                                      <p:cBhvr additive="base">
                                        <p:cTn id="19" dur="500" fill="hold"/>
                                        <p:tgtEl>
                                          <p:spTgt spid="101476"/>
                                        </p:tgtEl>
                                        <p:attrNameLst>
                                          <p:attrName>ppt_x</p:attrName>
                                        </p:attrNameLst>
                                      </p:cBhvr>
                                      <p:tavLst>
                                        <p:tav tm="0">
                                          <p:val>
                                            <p:strVal val="#ppt_x"/>
                                          </p:val>
                                        </p:tav>
                                        <p:tav tm="100000">
                                          <p:val>
                                            <p:strVal val="#ppt_x"/>
                                          </p:val>
                                        </p:tav>
                                      </p:tavLst>
                                    </p:anim>
                                    <p:anim calcmode="lin" valueType="num">
                                      <p:cBhvr additive="base">
                                        <p:cTn id="20" dur="500" fill="hold"/>
                                        <p:tgtEl>
                                          <p:spTgt spid="101476"/>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8" presetClass="entr" presetSubtype="16" fill="hold" grpId="0" nodeType="clickEffect">
                                  <p:stCondLst>
                                    <p:cond delay="0"/>
                                  </p:stCondLst>
                                  <p:childTnLst>
                                    <p:set>
                                      <p:cBhvr>
                                        <p:cTn id="24" dur="1" fill="hold">
                                          <p:stCondLst>
                                            <p:cond delay="0"/>
                                          </p:stCondLst>
                                        </p:cTn>
                                        <p:tgtEl>
                                          <p:spTgt spid="101477"/>
                                        </p:tgtEl>
                                        <p:attrNameLst>
                                          <p:attrName>style.visibility</p:attrName>
                                        </p:attrNameLst>
                                      </p:cBhvr>
                                      <p:to>
                                        <p:strVal val="visible"/>
                                      </p:to>
                                    </p:set>
                                    <p:animEffect transition="in" filter="diamond(in)">
                                      <p:cBhvr>
                                        <p:cTn id="25" dur="2000"/>
                                        <p:tgtEl>
                                          <p:spTgt spid="101477"/>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8" presetClass="entr" presetSubtype="16" fill="hold" grpId="0" nodeType="clickEffect">
                                  <p:stCondLst>
                                    <p:cond delay="0"/>
                                  </p:stCondLst>
                                  <p:childTnLst>
                                    <p:set>
                                      <p:cBhvr>
                                        <p:cTn id="29" dur="1" fill="hold">
                                          <p:stCondLst>
                                            <p:cond delay="0"/>
                                          </p:stCondLst>
                                        </p:cTn>
                                        <p:tgtEl>
                                          <p:spTgt spid="101478"/>
                                        </p:tgtEl>
                                        <p:attrNameLst>
                                          <p:attrName>style.visibility</p:attrName>
                                        </p:attrNameLst>
                                      </p:cBhvr>
                                      <p:to>
                                        <p:strVal val="visible"/>
                                      </p:to>
                                    </p:set>
                                    <p:animEffect transition="in" filter="diamond(in)">
                                      <p:cBhvr>
                                        <p:cTn id="30" dur="2000"/>
                                        <p:tgtEl>
                                          <p:spTgt spid="101478"/>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9" fill="hold" grpId="0" nodeType="clickEffect">
                                  <p:stCondLst>
                                    <p:cond delay="0"/>
                                  </p:stCondLst>
                                  <p:childTnLst>
                                    <p:set>
                                      <p:cBhvr>
                                        <p:cTn id="34" dur="1" fill="hold">
                                          <p:stCondLst>
                                            <p:cond delay="0"/>
                                          </p:stCondLst>
                                        </p:cTn>
                                        <p:tgtEl>
                                          <p:spTgt spid="101479"/>
                                        </p:tgtEl>
                                        <p:attrNameLst>
                                          <p:attrName>style.visibility</p:attrName>
                                        </p:attrNameLst>
                                      </p:cBhvr>
                                      <p:to>
                                        <p:strVal val="visible"/>
                                      </p:to>
                                    </p:set>
                                    <p:anim calcmode="lin" valueType="num">
                                      <p:cBhvr additive="base">
                                        <p:cTn id="35" dur="500" fill="hold"/>
                                        <p:tgtEl>
                                          <p:spTgt spid="101479"/>
                                        </p:tgtEl>
                                        <p:attrNameLst>
                                          <p:attrName>ppt_x</p:attrName>
                                        </p:attrNameLst>
                                      </p:cBhvr>
                                      <p:tavLst>
                                        <p:tav tm="0">
                                          <p:val>
                                            <p:strVal val="0-#ppt_w/2"/>
                                          </p:val>
                                        </p:tav>
                                        <p:tav tm="100000">
                                          <p:val>
                                            <p:strVal val="#ppt_x"/>
                                          </p:val>
                                        </p:tav>
                                      </p:tavLst>
                                    </p:anim>
                                    <p:anim calcmode="lin" valueType="num">
                                      <p:cBhvr additive="base">
                                        <p:cTn id="36" dur="500" fill="hold"/>
                                        <p:tgtEl>
                                          <p:spTgt spid="101479"/>
                                        </p:tgtEl>
                                        <p:attrNameLst>
                                          <p:attrName>ppt_y</p:attrName>
                                        </p:attrNameLst>
                                      </p:cBhvr>
                                      <p:tavLst>
                                        <p:tav tm="0">
                                          <p:val>
                                            <p:strVal val="0-#ppt_h/2"/>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2" presetClass="exit" presetSubtype="6" fill="hold" grpId="1" nodeType="clickEffect">
                                  <p:stCondLst>
                                    <p:cond delay="0"/>
                                  </p:stCondLst>
                                  <p:childTnLst>
                                    <p:anim calcmode="lin" valueType="num">
                                      <p:cBhvr additive="base">
                                        <p:cTn id="40" dur="500"/>
                                        <p:tgtEl>
                                          <p:spTgt spid="101479"/>
                                        </p:tgtEl>
                                        <p:attrNameLst>
                                          <p:attrName>ppt_x</p:attrName>
                                        </p:attrNameLst>
                                      </p:cBhvr>
                                      <p:tavLst>
                                        <p:tav tm="0">
                                          <p:val>
                                            <p:strVal val="ppt_x"/>
                                          </p:val>
                                        </p:tav>
                                        <p:tav tm="100000">
                                          <p:val>
                                            <p:strVal val="1+ppt_w/2"/>
                                          </p:val>
                                        </p:tav>
                                      </p:tavLst>
                                    </p:anim>
                                    <p:anim calcmode="lin" valueType="num">
                                      <p:cBhvr additive="base">
                                        <p:cTn id="41" dur="500"/>
                                        <p:tgtEl>
                                          <p:spTgt spid="101479"/>
                                        </p:tgtEl>
                                        <p:attrNameLst>
                                          <p:attrName>ppt_y</p:attrName>
                                        </p:attrNameLst>
                                      </p:cBhvr>
                                      <p:tavLst>
                                        <p:tav tm="0">
                                          <p:val>
                                            <p:strVal val="ppt_y"/>
                                          </p:val>
                                        </p:tav>
                                        <p:tav tm="100000">
                                          <p:val>
                                            <p:strVal val="1+ppt_h/2"/>
                                          </p:val>
                                        </p:tav>
                                      </p:tavLst>
                                    </p:anim>
                                    <p:set>
                                      <p:cBhvr>
                                        <p:cTn id="42" dur="1" fill="hold">
                                          <p:stCondLst>
                                            <p:cond delay="499"/>
                                          </p:stCondLst>
                                        </p:cTn>
                                        <p:tgtEl>
                                          <p:spTgt spid="101479"/>
                                        </p:tgtEl>
                                        <p:attrNameLst>
                                          <p:attrName>style.visibility</p:attrName>
                                        </p:attrNameLst>
                                      </p:cBhvr>
                                      <p:to>
                                        <p:strVal val="hidden"/>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8" presetClass="entr" presetSubtype="16" fill="hold" grpId="0" nodeType="clickEffect">
                                  <p:stCondLst>
                                    <p:cond delay="0"/>
                                  </p:stCondLst>
                                  <p:childTnLst>
                                    <p:set>
                                      <p:cBhvr>
                                        <p:cTn id="46" dur="1" fill="hold">
                                          <p:stCondLst>
                                            <p:cond delay="0"/>
                                          </p:stCondLst>
                                        </p:cTn>
                                        <p:tgtEl>
                                          <p:spTgt spid="101480"/>
                                        </p:tgtEl>
                                        <p:attrNameLst>
                                          <p:attrName>style.visibility</p:attrName>
                                        </p:attrNameLst>
                                      </p:cBhvr>
                                      <p:to>
                                        <p:strVal val="visible"/>
                                      </p:to>
                                    </p:set>
                                    <p:animEffect transition="in" filter="diamond(in)">
                                      <p:cBhvr>
                                        <p:cTn id="47" dur="2000"/>
                                        <p:tgtEl>
                                          <p:spTgt spid="101480"/>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48" restart="whenNotActive" fill="hold" evtFilter="cancelBubble" nodeType="interactiveSeq">
                <p:stCondLst>
                  <p:cond evt="onClick" delay="0">
                    <p:tgtEl>
                      <p:spTgt spid="101378"/>
                    </p:tgtEl>
                  </p:cond>
                </p:stCondLst>
                <p:endSync evt="end" delay="0">
                  <p:rtn val="all"/>
                </p:endSync>
                <p:childTnLst>
                  <p:par>
                    <p:cTn id="49" fill="hold" nodeType="clickPar">
                      <p:stCondLst>
                        <p:cond delay="0"/>
                      </p:stCondLst>
                      <p:childTnLst>
                        <p:par>
                          <p:cTn id="50" fill="hold" nodeType="withGroup">
                            <p:stCondLst>
                              <p:cond delay="0"/>
                            </p:stCondLst>
                            <p:childTnLst>
                              <p:par>
                                <p:cTn id="51" presetID="22" presetClass="entr" presetSubtype="8" fill="hold" nodeType="clickEffect">
                                  <p:stCondLst>
                                    <p:cond delay="0"/>
                                  </p:stCondLst>
                                  <p:childTnLst>
                                    <p:set>
                                      <p:cBhvr>
                                        <p:cTn id="52" dur="1" fill="hold">
                                          <p:stCondLst>
                                            <p:cond delay="0"/>
                                          </p:stCondLst>
                                        </p:cTn>
                                        <p:tgtEl>
                                          <p:spTgt spid="101379"/>
                                        </p:tgtEl>
                                        <p:attrNameLst>
                                          <p:attrName>style.visibility</p:attrName>
                                        </p:attrNameLst>
                                      </p:cBhvr>
                                      <p:to>
                                        <p:strVal val="visible"/>
                                      </p:to>
                                    </p:set>
                                    <p:animEffect transition="in" filter="wipe(left)">
                                      <p:cBhvr>
                                        <p:cTn id="53" dur="60000"/>
                                        <p:tgtEl>
                                          <p:spTgt spid="101379"/>
                                        </p:tgtEl>
                                      </p:cBhvr>
                                    </p:animEffect>
                                  </p:childTnLst>
                                </p:cTn>
                              </p:par>
                            </p:childTnLst>
                          </p:cTn>
                        </p:par>
                      </p:childTnLst>
                    </p:cTn>
                  </p:par>
                </p:childTnLst>
              </p:cTn>
              <p:nextCondLst>
                <p:cond evt="onClick" delay="0">
                  <p:tgtEl>
                    <p:spTgt spid="101378"/>
                  </p:tgtEl>
                </p:cond>
              </p:nextCondLst>
            </p:seq>
          </p:childTnLst>
        </p:cTn>
      </p:par>
    </p:tnLst>
    <p:bldLst>
      <p:bldP spid="101474" grpId="0"/>
      <p:bldP spid="101475" grpId="0"/>
      <p:bldP spid="101476" grpId="0"/>
      <p:bldP spid="101477" grpId="0"/>
      <p:bldP spid="101478" grpId="0"/>
      <p:bldP spid="101479" grpId="0" animBg="1"/>
      <p:bldP spid="101479" grpId="1" animBg="1"/>
      <p:bldP spid="10148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ext Box 2"/>
          <p:cNvSpPr txBox="1">
            <a:spLocks noChangeArrowheads="1"/>
          </p:cNvSpPr>
          <p:nvPr/>
        </p:nvSpPr>
        <p:spPr bwMode="auto">
          <a:xfrm>
            <a:off x="2411413" y="1773238"/>
            <a:ext cx="55451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zh-CN" altLang="zh-CN"/>
          </a:p>
        </p:txBody>
      </p:sp>
      <p:sp>
        <p:nvSpPr>
          <p:cNvPr id="55310" name="Line 14"/>
          <p:cNvSpPr>
            <a:spLocks noChangeShapeType="1"/>
          </p:cNvSpPr>
          <p:nvPr/>
        </p:nvSpPr>
        <p:spPr bwMode="auto">
          <a:xfrm>
            <a:off x="2195513" y="1744663"/>
            <a:ext cx="0" cy="3771900"/>
          </a:xfrm>
          <a:prstGeom prst="line">
            <a:avLst/>
          </a:prstGeom>
          <a:noFill/>
          <a:ln w="28575" cap="rnd">
            <a:solidFill>
              <a:srgbClr val="FF0000"/>
            </a:solidFill>
            <a:prstDash val="sysDot"/>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5311" name="WordArt 2"/>
          <p:cNvSpPr>
            <a:spLocks noChangeArrowheads="1" noChangeShapeType="1" noTextEdit="1"/>
          </p:cNvSpPr>
          <p:nvPr/>
        </p:nvSpPr>
        <p:spPr bwMode="auto">
          <a:xfrm>
            <a:off x="3348038" y="0"/>
            <a:ext cx="3333750" cy="95885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b="1" kern="10">
                <a:solidFill>
                  <a:srgbClr val="3333CC"/>
                </a:solidFill>
                <a:effectLst>
                  <a:outerShdw dist="35921" dir="2700000" algn="ctr" rotWithShape="0">
                    <a:srgbClr val="C0C0C0">
                      <a:alpha val="79999"/>
                    </a:srgbClr>
                  </a:outerShdw>
                </a:effectLst>
                <a:latin typeface="Arial Narrow"/>
              </a:rPr>
              <a:t>Careful reading</a:t>
            </a:r>
            <a:endParaRPr lang="zh-CN" altLang="en-US" sz="3600" b="1" kern="10">
              <a:solidFill>
                <a:srgbClr val="3333CC"/>
              </a:solidFill>
              <a:effectLst>
                <a:outerShdw dist="35921" dir="2700000" algn="ctr" rotWithShape="0">
                  <a:srgbClr val="C0C0C0">
                    <a:alpha val="79999"/>
                  </a:srgbClr>
                </a:outerShdw>
              </a:effectLst>
              <a:latin typeface="Arial Narrow"/>
            </a:endParaRPr>
          </a:p>
        </p:txBody>
      </p:sp>
      <p:sp>
        <p:nvSpPr>
          <p:cNvPr id="55312" name="WordArt 2"/>
          <p:cNvSpPr>
            <a:spLocks noChangeArrowheads="1" noChangeShapeType="1" noTextEdit="1"/>
          </p:cNvSpPr>
          <p:nvPr/>
        </p:nvSpPr>
        <p:spPr bwMode="auto">
          <a:xfrm>
            <a:off x="755650" y="1052513"/>
            <a:ext cx="7896225" cy="495300"/>
          </a:xfrm>
          <a:prstGeom prst="rect">
            <a:avLst/>
          </a:prstGeom>
        </p:spPr>
        <p:txBody>
          <a:bodyPr wrap="none" fromWordArt="1">
            <a:prstTxWarp prst="textPlain">
              <a:avLst>
                <a:gd name="adj" fmla="val 50000"/>
              </a:avLst>
            </a:prstTxWarp>
          </a:bodyPr>
          <a:lstStyle/>
          <a:p>
            <a:pPr algn="ctr"/>
            <a:r>
              <a:rPr lang="en-US" altLang="zh-CN" sz="2800" kern="10">
                <a:ln w="12700">
                  <a:solidFill>
                    <a:srgbClr val="EAEAEA"/>
                  </a:solidFill>
                  <a:round/>
                  <a:headEnd/>
                  <a:tailEnd/>
                </a:ln>
                <a:solidFill>
                  <a:srgbClr val="FF0000"/>
                </a:solidFill>
                <a:effectLst>
                  <a:outerShdw dist="35921" dir="2700000" sy="50000" kx="2115830" algn="bl" rotWithShape="0">
                    <a:srgbClr val="C0C0C0">
                      <a:alpha val="79999"/>
                    </a:srgbClr>
                  </a:outerShdw>
                </a:effectLst>
                <a:latin typeface="Arial Black"/>
              </a:rPr>
              <a:t>Listen to paragraph 1 and fill in the blanks.</a:t>
            </a:r>
            <a:endParaRPr lang="zh-CN" altLang="en-US" sz="2800" kern="10">
              <a:ln w="12700">
                <a:solidFill>
                  <a:srgbClr val="EAEAEA"/>
                </a:solidFill>
                <a:round/>
                <a:headEnd/>
                <a:tailEnd/>
              </a:ln>
              <a:solidFill>
                <a:srgbClr val="FF0000"/>
              </a:solidFill>
              <a:effectLst>
                <a:outerShdw dist="35921" dir="2700000" sy="50000" kx="2115830" algn="bl" rotWithShape="0">
                  <a:srgbClr val="C0C0C0">
                    <a:alpha val="79999"/>
                  </a:srgbClr>
                </a:outerShdw>
              </a:effectLst>
              <a:latin typeface="Arial Black"/>
            </a:endParaRPr>
          </a:p>
        </p:txBody>
      </p:sp>
      <p:pic>
        <p:nvPicPr>
          <p:cNvPr id="55322" name="Unit 4 para2 (Reading) 音频 (2).mp3">
            <a:hlinkClick r:id="" action="ppaction://media"/>
          </p:cNvPr>
          <p:cNvPicPr>
            <a:picLocks noRot="1" noChangeAspect="1" noChangeArrowheads="1"/>
          </p:cNvPicPr>
          <p:nvPr>
            <a:audioFile r:link="rId1"/>
          </p:nvPr>
        </p:nvPicPr>
        <p:blipFill>
          <a:blip r:embed="rId4">
            <a:extLst>
              <a:ext uri="{28A0092B-C50C-407E-A947-70E740481C1C}">
                <a14:useLocalDpi xmlns:a14="http://schemas.microsoft.com/office/drawing/2010/main" val="0"/>
              </a:ext>
            </a:extLst>
          </a:blip>
          <a:srcRect/>
          <a:stretch>
            <a:fillRect/>
          </a:stretch>
        </p:blipFill>
        <p:spPr bwMode="auto">
          <a:xfrm>
            <a:off x="250825" y="1125538"/>
            <a:ext cx="304800" cy="304800"/>
          </a:xfrm>
          <a:prstGeom prst="rect">
            <a:avLst/>
          </a:prstGeom>
          <a:noFill/>
          <a:extLst>
            <a:ext uri="{909E8E84-426E-40DD-AFC4-6F175D3DCCD1}">
              <a14:hiddenFill xmlns:a14="http://schemas.microsoft.com/office/drawing/2010/main">
                <a:solidFill>
                  <a:srgbClr val="FFFFFF"/>
                </a:solidFill>
              </a14:hiddenFill>
            </a:ext>
          </a:extLst>
        </p:spPr>
      </p:pic>
      <p:sp>
        <p:nvSpPr>
          <p:cNvPr id="55325" name="Text Box 29"/>
          <p:cNvSpPr txBox="1">
            <a:spLocks noChangeArrowheads="1"/>
          </p:cNvSpPr>
          <p:nvPr/>
        </p:nvSpPr>
        <p:spPr bwMode="auto">
          <a:xfrm>
            <a:off x="2411413" y="1773238"/>
            <a:ext cx="6732587" cy="3573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20000"/>
              </a:spcBef>
            </a:pPr>
            <a:r>
              <a:rPr lang="en-US" altLang="zh-CN" sz="3200" b="1">
                <a:solidFill>
                  <a:schemeClr val="accent2"/>
                </a:solidFill>
                <a:latin typeface="Times New Roman" pitchFamily="18" charset="0"/>
              </a:rPr>
              <a:t>Jeff Green</a:t>
            </a:r>
          </a:p>
          <a:p>
            <a:pPr>
              <a:spcBef>
                <a:spcPct val="20000"/>
              </a:spcBef>
            </a:pPr>
            <a:r>
              <a:rPr lang="en-US" altLang="zh-CN" sz="2400" b="1">
                <a:solidFill>
                  <a:schemeClr val="tx2"/>
                </a:solidFill>
                <a:latin typeface="Times New Roman" pitchFamily="18" charset="0"/>
              </a:rPr>
              <a:t>My mother told me a good friend is like a              . I’m              and more serious than most kids. That’s why I like reading books and I study                in class. My best friend Yuan Li is quiet too, so we enjoy studying together. I’m           so it’s not     for me to make friends. But I think </a:t>
            </a:r>
            <a:r>
              <a:rPr lang="en-US" altLang="zh-CN" sz="2400" b="1">
                <a:solidFill>
                  <a:schemeClr val="accent2"/>
                </a:solidFill>
                <a:latin typeface="Times New Roman" pitchFamily="18" charset="0"/>
              </a:rPr>
              <a:t>friends are like               -you don’t need a lot of them </a:t>
            </a:r>
            <a:r>
              <a:rPr lang="en-US" altLang="zh-CN" sz="2400" b="1">
                <a:solidFill>
                  <a:srgbClr val="FF0066"/>
                </a:solidFill>
                <a:latin typeface="Times New Roman" pitchFamily="18" charset="0"/>
              </a:rPr>
              <a:t>as long as</a:t>
            </a:r>
            <a:r>
              <a:rPr lang="en-US" altLang="zh-CN" sz="2400" b="1">
                <a:solidFill>
                  <a:schemeClr val="accent2"/>
                </a:solidFill>
                <a:latin typeface="Times New Roman" pitchFamily="18" charset="0"/>
              </a:rPr>
              <a:t> they’re good.</a:t>
            </a:r>
          </a:p>
        </p:txBody>
      </p:sp>
      <p:sp>
        <p:nvSpPr>
          <p:cNvPr id="55327" name="Text Box 31"/>
          <p:cNvSpPr txBox="1">
            <a:spLocks noChangeArrowheads="1"/>
          </p:cNvSpPr>
          <p:nvPr/>
        </p:nvSpPr>
        <p:spPr bwMode="auto">
          <a:xfrm>
            <a:off x="0" y="2565400"/>
            <a:ext cx="2447925" cy="3074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spcBef>
                <a:spcPct val="50000"/>
              </a:spcBef>
            </a:pPr>
            <a:r>
              <a:rPr lang="en-US" altLang="zh-CN" sz="2800" b="1">
                <a:solidFill>
                  <a:srgbClr val="FF0066"/>
                </a:solidFill>
              </a:rPr>
              <a:t>New Words:</a:t>
            </a:r>
          </a:p>
          <a:p>
            <a:pPr>
              <a:spcBef>
                <a:spcPct val="50000"/>
              </a:spcBef>
            </a:pPr>
            <a:r>
              <a:rPr lang="en-US" altLang="zh-CN" sz="2400" b="1"/>
              <a:t>mirror: </a:t>
            </a:r>
            <a:r>
              <a:rPr lang="en-US" altLang="zh-CN" sz="2400" b="1">
                <a:solidFill>
                  <a:srgbClr val="FF0066"/>
                </a:solidFill>
              </a:rPr>
              <a:t>n.</a:t>
            </a:r>
            <a:r>
              <a:rPr lang="en-US" altLang="zh-CN" sz="2400" b="1"/>
              <a:t> </a:t>
            </a:r>
            <a:r>
              <a:rPr lang="zh-CN" altLang="en-US" sz="2400" b="1">
                <a:solidFill>
                  <a:srgbClr val="3333FF"/>
                </a:solidFill>
              </a:rPr>
              <a:t>镜子</a:t>
            </a:r>
            <a:r>
              <a:rPr lang="zh-CN" altLang="en-US" sz="2400" b="1"/>
              <a:t> </a:t>
            </a:r>
          </a:p>
          <a:p>
            <a:pPr>
              <a:spcBef>
                <a:spcPct val="50000"/>
              </a:spcBef>
            </a:pPr>
            <a:r>
              <a:rPr lang="en-US" altLang="zh-CN" sz="2400" b="1"/>
              <a:t>kid: </a:t>
            </a:r>
            <a:r>
              <a:rPr lang="en-US" altLang="zh-CN" sz="2400" b="1">
                <a:solidFill>
                  <a:srgbClr val="FF0066"/>
                </a:solidFill>
              </a:rPr>
              <a:t>n.</a:t>
            </a:r>
            <a:r>
              <a:rPr lang="en-US" altLang="zh-CN" sz="2400" b="1"/>
              <a:t> </a:t>
            </a:r>
            <a:r>
              <a:rPr lang="zh-CN" altLang="en-US" sz="2400" b="1">
                <a:solidFill>
                  <a:srgbClr val="3333FF"/>
                </a:solidFill>
              </a:rPr>
              <a:t>小孩</a:t>
            </a:r>
          </a:p>
          <a:p>
            <a:pPr>
              <a:spcBef>
                <a:spcPct val="50000"/>
              </a:spcBef>
            </a:pPr>
            <a:r>
              <a:rPr lang="en-US" altLang="zh-CN" sz="2400" b="1"/>
              <a:t>as long as : </a:t>
            </a:r>
            <a:r>
              <a:rPr lang="zh-CN" altLang="en-US" sz="2400" b="1">
                <a:solidFill>
                  <a:srgbClr val="3333FF"/>
                </a:solidFill>
              </a:rPr>
              <a:t>只要</a:t>
            </a:r>
            <a:r>
              <a:rPr lang="en-US" altLang="zh-CN" sz="2400" b="1">
                <a:solidFill>
                  <a:srgbClr val="3333FF"/>
                </a:solidFill>
              </a:rPr>
              <a:t>,</a:t>
            </a:r>
            <a:r>
              <a:rPr lang="zh-CN" altLang="en-US" sz="2400" b="1">
                <a:solidFill>
                  <a:srgbClr val="3333FF"/>
                </a:solidFill>
              </a:rPr>
              <a:t>既然</a:t>
            </a:r>
          </a:p>
          <a:p>
            <a:pPr>
              <a:spcBef>
                <a:spcPct val="50000"/>
              </a:spcBef>
            </a:pPr>
            <a:endParaRPr lang="en-US" altLang="zh-CN" sz="2400" b="1">
              <a:solidFill>
                <a:srgbClr val="3333FF"/>
              </a:solidFill>
            </a:endParaRPr>
          </a:p>
        </p:txBody>
      </p:sp>
      <p:sp>
        <p:nvSpPr>
          <p:cNvPr id="55328" name="Line 32"/>
          <p:cNvSpPr>
            <a:spLocks noChangeShapeType="1"/>
          </p:cNvSpPr>
          <p:nvPr/>
        </p:nvSpPr>
        <p:spPr bwMode="auto">
          <a:xfrm>
            <a:off x="7956550" y="2781300"/>
            <a:ext cx="865188"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5329" name="Line 33"/>
          <p:cNvSpPr>
            <a:spLocks noChangeShapeType="1"/>
          </p:cNvSpPr>
          <p:nvPr/>
        </p:nvSpPr>
        <p:spPr bwMode="auto">
          <a:xfrm>
            <a:off x="3132138" y="3141663"/>
            <a:ext cx="865187"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5330" name="Line 34"/>
          <p:cNvSpPr>
            <a:spLocks noChangeShapeType="1"/>
          </p:cNvSpPr>
          <p:nvPr/>
        </p:nvSpPr>
        <p:spPr bwMode="auto">
          <a:xfrm>
            <a:off x="6227763" y="4221163"/>
            <a:ext cx="865187"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5331" name="Line 35"/>
          <p:cNvSpPr>
            <a:spLocks noChangeShapeType="1"/>
          </p:cNvSpPr>
          <p:nvPr/>
        </p:nvSpPr>
        <p:spPr bwMode="auto">
          <a:xfrm>
            <a:off x="8278813" y="3500438"/>
            <a:ext cx="865187"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5332" name="Line 36"/>
          <p:cNvSpPr>
            <a:spLocks noChangeShapeType="1"/>
          </p:cNvSpPr>
          <p:nvPr/>
        </p:nvSpPr>
        <p:spPr bwMode="auto">
          <a:xfrm>
            <a:off x="3132138" y="4941888"/>
            <a:ext cx="865187"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nvGrpSpPr>
          <p:cNvPr id="55341" name="Group 45"/>
          <p:cNvGrpSpPr>
            <a:grpSpLocks/>
          </p:cNvGrpSpPr>
          <p:nvPr/>
        </p:nvGrpSpPr>
        <p:grpSpPr bwMode="auto">
          <a:xfrm>
            <a:off x="7524750" y="4868863"/>
            <a:ext cx="1152525" cy="936625"/>
            <a:chOff x="2699" y="3430"/>
            <a:chExt cx="726" cy="590"/>
          </a:xfrm>
        </p:grpSpPr>
        <p:sp>
          <p:nvSpPr>
            <p:cNvPr id="55334" name="AutoShape 38"/>
            <p:cNvSpPr>
              <a:spLocks noChangeArrowheads="1"/>
            </p:cNvSpPr>
            <p:nvPr/>
          </p:nvSpPr>
          <p:spPr bwMode="auto">
            <a:xfrm>
              <a:off x="2699" y="3702"/>
              <a:ext cx="726" cy="318"/>
            </a:xfrm>
            <a:prstGeom prst="horizontalScroll">
              <a:avLst>
                <a:gd name="adj" fmla="val 12500"/>
              </a:avLst>
            </a:prstGeom>
            <a:solidFill>
              <a:srgbClr val="FF66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sz="3600" b="1"/>
                <a:t>if</a:t>
              </a:r>
            </a:p>
          </p:txBody>
        </p:sp>
        <p:sp>
          <p:nvSpPr>
            <p:cNvPr id="55335" name="Line 39"/>
            <p:cNvSpPr>
              <a:spLocks noChangeShapeType="1"/>
            </p:cNvSpPr>
            <p:nvPr/>
          </p:nvSpPr>
          <p:spPr bwMode="auto">
            <a:xfrm flipH="1">
              <a:off x="3061" y="3430"/>
              <a:ext cx="91" cy="227"/>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
        <p:nvSpPr>
          <p:cNvPr id="55336" name="Text Box 40"/>
          <p:cNvSpPr txBox="1">
            <a:spLocks noChangeArrowheads="1"/>
          </p:cNvSpPr>
          <p:nvPr/>
        </p:nvSpPr>
        <p:spPr bwMode="auto">
          <a:xfrm>
            <a:off x="7956550" y="2276475"/>
            <a:ext cx="13684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b="1">
                <a:solidFill>
                  <a:srgbClr val="FF0000"/>
                </a:solidFill>
                <a:latin typeface="Times New Roman" pitchFamily="18" charset="0"/>
              </a:rPr>
              <a:t>mirror</a:t>
            </a:r>
          </a:p>
        </p:txBody>
      </p:sp>
      <p:sp>
        <p:nvSpPr>
          <p:cNvPr id="55337" name="Text Box 41"/>
          <p:cNvSpPr txBox="1">
            <a:spLocks noChangeArrowheads="1"/>
          </p:cNvSpPr>
          <p:nvPr/>
        </p:nvSpPr>
        <p:spPr bwMode="auto">
          <a:xfrm>
            <a:off x="2987675" y="2708275"/>
            <a:ext cx="15113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b="1">
                <a:solidFill>
                  <a:srgbClr val="FF0000"/>
                </a:solidFill>
                <a:latin typeface="Times New Roman" pitchFamily="18" charset="0"/>
              </a:rPr>
              <a:t>quieter</a:t>
            </a:r>
          </a:p>
        </p:txBody>
      </p:sp>
      <p:sp>
        <p:nvSpPr>
          <p:cNvPr id="55339" name="Text Box 43"/>
          <p:cNvSpPr txBox="1">
            <a:spLocks noChangeArrowheads="1"/>
          </p:cNvSpPr>
          <p:nvPr/>
        </p:nvSpPr>
        <p:spPr bwMode="auto">
          <a:xfrm>
            <a:off x="8101013" y="3068638"/>
            <a:ext cx="18002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b="1">
                <a:solidFill>
                  <a:srgbClr val="FF0000"/>
                </a:solidFill>
                <a:latin typeface="Times New Roman" pitchFamily="18" charset="0"/>
              </a:rPr>
              <a:t> harder</a:t>
            </a:r>
          </a:p>
        </p:txBody>
      </p:sp>
      <p:sp>
        <p:nvSpPr>
          <p:cNvPr id="55340" name="Text Box 44"/>
          <p:cNvSpPr txBox="1">
            <a:spLocks noChangeArrowheads="1"/>
          </p:cNvSpPr>
          <p:nvPr/>
        </p:nvSpPr>
        <p:spPr bwMode="auto">
          <a:xfrm>
            <a:off x="3059113" y="4508500"/>
            <a:ext cx="11525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b="1">
                <a:solidFill>
                  <a:srgbClr val="FF0000"/>
                </a:solidFill>
                <a:latin typeface="Times New Roman" pitchFamily="18" charset="0"/>
              </a:rPr>
              <a:t>books</a:t>
            </a:r>
          </a:p>
        </p:txBody>
      </p:sp>
      <p:sp>
        <p:nvSpPr>
          <p:cNvPr id="55345" name="Text Box 49"/>
          <p:cNvSpPr txBox="1">
            <a:spLocks noChangeArrowheads="1"/>
          </p:cNvSpPr>
          <p:nvPr/>
        </p:nvSpPr>
        <p:spPr bwMode="auto">
          <a:xfrm>
            <a:off x="647700" y="5949950"/>
            <a:ext cx="8496300" cy="519113"/>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a:solidFill>
                  <a:schemeClr val="tx1"/>
                </a:solidFill>
                <a:latin typeface="Arial" pitchFamily="34" charset="0"/>
              </a:defRPr>
            </a:lvl1pPr>
            <a:lvl2pPr marL="800100" indent="-342900" eaLnBrk="0" hangingPunct="0">
              <a:defRPr>
                <a:solidFill>
                  <a:schemeClr val="tx1"/>
                </a:solidFill>
                <a:latin typeface="Arial" pitchFamily="34" charset="0"/>
              </a:defRPr>
            </a:lvl2pPr>
            <a:lvl3pPr marL="1257300" indent="-342900" eaLnBrk="0" hangingPunct="0">
              <a:defRPr>
                <a:solidFill>
                  <a:schemeClr val="tx1"/>
                </a:solidFill>
                <a:latin typeface="Arial" pitchFamily="34" charset="0"/>
              </a:defRPr>
            </a:lvl3pPr>
            <a:lvl4pPr marL="1714500" indent="-342900" eaLnBrk="0" hangingPunct="0">
              <a:defRPr>
                <a:solidFill>
                  <a:schemeClr val="tx1"/>
                </a:solidFill>
                <a:latin typeface="Arial" pitchFamily="34" charset="0"/>
              </a:defRPr>
            </a:lvl4pPr>
            <a:lvl5pPr marL="2171700" indent="-342900" eaLnBrk="0" hangingPunct="0">
              <a:defRPr>
                <a:solidFill>
                  <a:schemeClr val="tx1"/>
                </a:solidFill>
                <a:latin typeface="Arial" pitchFamily="34" charset="0"/>
              </a:defRPr>
            </a:lvl5pPr>
            <a:lvl6pPr marL="2628900" indent="-342900" eaLnBrk="0" fontAlgn="base" hangingPunct="0">
              <a:spcBef>
                <a:spcPct val="0"/>
              </a:spcBef>
              <a:spcAft>
                <a:spcPct val="0"/>
              </a:spcAft>
              <a:defRPr>
                <a:solidFill>
                  <a:schemeClr val="tx1"/>
                </a:solidFill>
                <a:latin typeface="Arial" pitchFamily="34" charset="0"/>
              </a:defRPr>
            </a:lvl6pPr>
            <a:lvl7pPr marL="3086100" indent="-342900" eaLnBrk="0" fontAlgn="base" hangingPunct="0">
              <a:spcBef>
                <a:spcPct val="0"/>
              </a:spcBef>
              <a:spcAft>
                <a:spcPct val="0"/>
              </a:spcAft>
              <a:defRPr>
                <a:solidFill>
                  <a:schemeClr val="tx1"/>
                </a:solidFill>
                <a:latin typeface="Arial" pitchFamily="34" charset="0"/>
              </a:defRPr>
            </a:lvl7pPr>
            <a:lvl8pPr marL="3543300" indent="-342900" eaLnBrk="0" fontAlgn="base" hangingPunct="0">
              <a:spcBef>
                <a:spcPct val="0"/>
              </a:spcBef>
              <a:spcAft>
                <a:spcPct val="0"/>
              </a:spcAft>
              <a:defRPr>
                <a:solidFill>
                  <a:schemeClr val="tx1"/>
                </a:solidFill>
                <a:latin typeface="Arial" pitchFamily="34" charset="0"/>
              </a:defRPr>
            </a:lvl8pPr>
            <a:lvl9pPr marL="4000500" indent="-3429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Tx/>
              <a:buAutoNum type="arabicPeriod"/>
            </a:pPr>
            <a:r>
              <a:rPr lang="en-US" altLang="zh-CN" sz="2800" b="1">
                <a:solidFill>
                  <a:schemeClr val="tx2"/>
                </a:solidFill>
              </a:rPr>
              <a:t>Jeff   is   less   serious  than  most  kids.</a:t>
            </a:r>
            <a:endParaRPr lang="en-US" altLang="zh-CN" sz="2800" b="1"/>
          </a:p>
        </p:txBody>
      </p:sp>
      <p:sp>
        <p:nvSpPr>
          <p:cNvPr id="55346" name="Text Box 50"/>
          <p:cNvSpPr txBox="1">
            <a:spLocks noChangeArrowheads="1"/>
          </p:cNvSpPr>
          <p:nvPr/>
        </p:nvSpPr>
        <p:spPr bwMode="auto">
          <a:xfrm>
            <a:off x="7740650" y="5949950"/>
            <a:ext cx="1065213"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800" b="1">
                <a:solidFill>
                  <a:schemeClr val="folHlink"/>
                </a:solidFill>
              </a:rPr>
              <a:t>     </a:t>
            </a:r>
            <a:r>
              <a:rPr lang="en-US" altLang="zh-CN" sz="3200" b="1">
                <a:solidFill>
                  <a:srgbClr val="FF0000"/>
                </a:solidFill>
              </a:rPr>
              <a:t>F</a:t>
            </a:r>
          </a:p>
        </p:txBody>
      </p:sp>
      <p:sp>
        <p:nvSpPr>
          <p:cNvPr id="55347" name="AutoShape 51"/>
          <p:cNvSpPr>
            <a:spLocks noChangeArrowheads="1"/>
          </p:cNvSpPr>
          <p:nvPr/>
        </p:nvSpPr>
        <p:spPr bwMode="auto">
          <a:xfrm>
            <a:off x="2555875" y="5949950"/>
            <a:ext cx="838200" cy="457200"/>
          </a:xfrm>
          <a:prstGeom prst="roundRect">
            <a:avLst>
              <a:gd name="adj" fmla="val 16667"/>
            </a:avLst>
          </a:prstGeom>
          <a:solidFill>
            <a:schemeClr val="hlink"/>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sz="2800" b="1">
                <a:solidFill>
                  <a:srgbClr val="FF0000"/>
                </a:solidFill>
                <a:latin typeface="Times New Roman" pitchFamily="18" charset="0"/>
              </a:rPr>
              <a:t>more</a:t>
            </a:r>
          </a:p>
        </p:txBody>
      </p:sp>
      <p:sp>
        <p:nvSpPr>
          <p:cNvPr id="55349" name="Text Box 53"/>
          <p:cNvSpPr txBox="1">
            <a:spLocks noChangeArrowheads="1"/>
          </p:cNvSpPr>
          <p:nvPr/>
        </p:nvSpPr>
        <p:spPr bwMode="auto">
          <a:xfrm>
            <a:off x="647700" y="5949950"/>
            <a:ext cx="8496300" cy="519113"/>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a:solidFill>
                  <a:schemeClr val="tx1"/>
                </a:solidFill>
                <a:latin typeface="Arial" pitchFamily="34" charset="0"/>
              </a:defRPr>
            </a:lvl1pPr>
            <a:lvl2pPr marL="800100" indent="-342900" eaLnBrk="0" hangingPunct="0">
              <a:defRPr>
                <a:solidFill>
                  <a:schemeClr val="tx1"/>
                </a:solidFill>
                <a:latin typeface="Arial" pitchFamily="34" charset="0"/>
              </a:defRPr>
            </a:lvl2pPr>
            <a:lvl3pPr marL="1257300" indent="-342900" eaLnBrk="0" hangingPunct="0">
              <a:defRPr>
                <a:solidFill>
                  <a:schemeClr val="tx1"/>
                </a:solidFill>
                <a:latin typeface="Arial" pitchFamily="34" charset="0"/>
              </a:defRPr>
            </a:lvl3pPr>
            <a:lvl4pPr marL="1714500" indent="-342900" eaLnBrk="0" hangingPunct="0">
              <a:defRPr>
                <a:solidFill>
                  <a:schemeClr val="tx1"/>
                </a:solidFill>
                <a:latin typeface="Arial" pitchFamily="34" charset="0"/>
              </a:defRPr>
            </a:lvl4pPr>
            <a:lvl5pPr marL="2171700" indent="-342900" eaLnBrk="0" hangingPunct="0">
              <a:defRPr>
                <a:solidFill>
                  <a:schemeClr val="tx1"/>
                </a:solidFill>
                <a:latin typeface="Arial" pitchFamily="34" charset="0"/>
              </a:defRPr>
            </a:lvl5pPr>
            <a:lvl6pPr marL="2628900" indent="-342900" eaLnBrk="0" fontAlgn="base" hangingPunct="0">
              <a:spcBef>
                <a:spcPct val="0"/>
              </a:spcBef>
              <a:spcAft>
                <a:spcPct val="0"/>
              </a:spcAft>
              <a:defRPr>
                <a:solidFill>
                  <a:schemeClr val="tx1"/>
                </a:solidFill>
                <a:latin typeface="Arial" pitchFamily="34" charset="0"/>
              </a:defRPr>
            </a:lvl6pPr>
            <a:lvl7pPr marL="3086100" indent="-342900" eaLnBrk="0" fontAlgn="base" hangingPunct="0">
              <a:spcBef>
                <a:spcPct val="0"/>
              </a:spcBef>
              <a:spcAft>
                <a:spcPct val="0"/>
              </a:spcAft>
              <a:defRPr>
                <a:solidFill>
                  <a:schemeClr val="tx1"/>
                </a:solidFill>
                <a:latin typeface="Arial" pitchFamily="34" charset="0"/>
              </a:defRPr>
            </a:lvl7pPr>
            <a:lvl8pPr marL="3543300" indent="-342900" eaLnBrk="0" fontAlgn="base" hangingPunct="0">
              <a:spcBef>
                <a:spcPct val="0"/>
              </a:spcBef>
              <a:spcAft>
                <a:spcPct val="0"/>
              </a:spcAft>
              <a:defRPr>
                <a:solidFill>
                  <a:schemeClr val="tx1"/>
                </a:solidFill>
                <a:latin typeface="Arial" pitchFamily="34" charset="0"/>
              </a:defRPr>
            </a:lvl8pPr>
            <a:lvl9pPr marL="4000500" indent="-3429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altLang="zh-CN" sz="2800" b="1">
                <a:solidFill>
                  <a:schemeClr val="tx2"/>
                </a:solidFill>
              </a:rPr>
              <a:t>       2. Jeff and Yuan Li are both </a:t>
            </a:r>
            <a:r>
              <a:rPr lang="en-US" altLang="zh-CN" sz="2800" b="1"/>
              <a:t>quiet.</a:t>
            </a:r>
          </a:p>
        </p:txBody>
      </p:sp>
      <p:sp>
        <p:nvSpPr>
          <p:cNvPr id="55351" name="Text Box 55"/>
          <p:cNvSpPr txBox="1">
            <a:spLocks noChangeArrowheads="1"/>
          </p:cNvSpPr>
          <p:nvPr/>
        </p:nvSpPr>
        <p:spPr bwMode="auto">
          <a:xfrm>
            <a:off x="7019925" y="5876925"/>
            <a:ext cx="13716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800" b="1">
                <a:solidFill>
                  <a:srgbClr val="FF0000"/>
                </a:solidFill>
              </a:rPr>
              <a:t>     </a:t>
            </a:r>
            <a:r>
              <a:rPr lang="en-US" altLang="zh-CN" sz="3200" b="1">
                <a:solidFill>
                  <a:srgbClr val="FF0000"/>
                </a:solidFill>
              </a:rPr>
              <a:t>T</a:t>
            </a:r>
          </a:p>
        </p:txBody>
      </p:sp>
      <p:sp>
        <p:nvSpPr>
          <p:cNvPr id="55353" name="Text Box 57"/>
          <p:cNvSpPr txBox="1">
            <a:spLocks noChangeArrowheads="1"/>
          </p:cNvSpPr>
          <p:nvPr/>
        </p:nvSpPr>
        <p:spPr bwMode="auto">
          <a:xfrm>
            <a:off x="6300788" y="3789363"/>
            <a:ext cx="7207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b="1">
                <a:solidFill>
                  <a:srgbClr val="FF0000"/>
                </a:solidFill>
              </a:rPr>
              <a:t>shy</a:t>
            </a:r>
          </a:p>
        </p:txBody>
      </p:sp>
      <p:sp>
        <p:nvSpPr>
          <p:cNvPr id="55354" name="Text Box 58"/>
          <p:cNvSpPr txBox="1">
            <a:spLocks noChangeArrowheads="1"/>
          </p:cNvSpPr>
          <p:nvPr/>
        </p:nvSpPr>
        <p:spPr bwMode="auto">
          <a:xfrm>
            <a:off x="8243888" y="3789363"/>
            <a:ext cx="11525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b="1">
                <a:solidFill>
                  <a:srgbClr val="FF0000"/>
                </a:solidFill>
              </a:rPr>
              <a:t> easy</a:t>
            </a:r>
          </a:p>
        </p:txBody>
      </p:sp>
      <p:sp>
        <p:nvSpPr>
          <p:cNvPr id="55355" name="Line 59"/>
          <p:cNvSpPr>
            <a:spLocks noChangeShapeType="1"/>
          </p:cNvSpPr>
          <p:nvPr/>
        </p:nvSpPr>
        <p:spPr bwMode="auto">
          <a:xfrm>
            <a:off x="8278813" y="4221163"/>
            <a:ext cx="865187"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5336"/>
                                        </p:tgtEl>
                                        <p:attrNameLst>
                                          <p:attrName>style.visibility</p:attrName>
                                        </p:attrNameLst>
                                      </p:cBhvr>
                                      <p:to>
                                        <p:strVal val="visible"/>
                                      </p:to>
                                    </p:set>
                                    <p:anim calcmode="lin" valueType="num">
                                      <p:cBhvr additive="base">
                                        <p:cTn id="7" dur="500" fill="hold"/>
                                        <p:tgtEl>
                                          <p:spTgt spid="55336"/>
                                        </p:tgtEl>
                                        <p:attrNameLst>
                                          <p:attrName>ppt_x</p:attrName>
                                        </p:attrNameLst>
                                      </p:cBhvr>
                                      <p:tavLst>
                                        <p:tav tm="0">
                                          <p:val>
                                            <p:strVal val="1+#ppt_w/2"/>
                                          </p:val>
                                        </p:tav>
                                        <p:tav tm="100000">
                                          <p:val>
                                            <p:strVal val="#ppt_x"/>
                                          </p:val>
                                        </p:tav>
                                      </p:tavLst>
                                    </p:anim>
                                    <p:anim calcmode="lin" valueType="num">
                                      <p:cBhvr additive="base">
                                        <p:cTn id="8" dur="500" fill="hold"/>
                                        <p:tgtEl>
                                          <p:spTgt spid="5533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55337"/>
                                        </p:tgtEl>
                                        <p:attrNameLst>
                                          <p:attrName>style.visibility</p:attrName>
                                        </p:attrNameLst>
                                      </p:cBhvr>
                                      <p:to>
                                        <p:strVal val="visible"/>
                                      </p:to>
                                    </p:set>
                                    <p:anim calcmode="lin" valueType="num">
                                      <p:cBhvr additive="base">
                                        <p:cTn id="13" dur="500" fill="hold"/>
                                        <p:tgtEl>
                                          <p:spTgt spid="55337"/>
                                        </p:tgtEl>
                                        <p:attrNameLst>
                                          <p:attrName>ppt_x</p:attrName>
                                        </p:attrNameLst>
                                      </p:cBhvr>
                                      <p:tavLst>
                                        <p:tav tm="0">
                                          <p:val>
                                            <p:strVal val="0-#ppt_w/2"/>
                                          </p:val>
                                        </p:tav>
                                        <p:tav tm="100000">
                                          <p:val>
                                            <p:strVal val="#ppt_x"/>
                                          </p:val>
                                        </p:tav>
                                      </p:tavLst>
                                    </p:anim>
                                    <p:anim calcmode="lin" valueType="num">
                                      <p:cBhvr additive="base">
                                        <p:cTn id="14" dur="500" fill="hold"/>
                                        <p:tgtEl>
                                          <p:spTgt spid="55337"/>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5339"/>
                                        </p:tgtEl>
                                        <p:attrNameLst>
                                          <p:attrName>style.visibility</p:attrName>
                                        </p:attrNameLst>
                                      </p:cBhvr>
                                      <p:to>
                                        <p:strVal val="visible"/>
                                      </p:to>
                                    </p:set>
                                    <p:anim calcmode="lin" valueType="num">
                                      <p:cBhvr additive="base">
                                        <p:cTn id="19" dur="500" fill="hold"/>
                                        <p:tgtEl>
                                          <p:spTgt spid="55339"/>
                                        </p:tgtEl>
                                        <p:attrNameLst>
                                          <p:attrName>ppt_x</p:attrName>
                                        </p:attrNameLst>
                                      </p:cBhvr>
                                      <p:tavLst>
                                        <p:tav tm="0">
                                          <p:val>
                                            <p:strVal val="0-#ppt_w/2"/>
                                          </p:val>
                                        </p:tav>
                                        <p:tav tm="100000">
                                          <p:val>
                                            <p:strVal val="#ppt_x"/>
                                          </p:val>
                                        </p:tav>
                                      </p:tavLst>
                                    </p:anim>
                                    <p:anim calcmode="lin" valueType="num">
                                      <p:cBhvr additive="base">
                                        <p:cTn id="20" dur="500" fill="hold"/>
                                        <p:tgtEl>
                                          <p:spTgt spid="55339"/>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5353"/>
                                        </p:tgtEl>
                                        <p:attrNameLst>
                                          <p:attrName>style.visibility</p:attrName>
                                        </p:attrNameLst>
                                      </p:cBhvr>
                                      <p:to>
                                        <p:strVal val="visible"/>
                                      </p:to>
                                    </p:set>
                                    <p:anim calcmode="lin" valueType="num">
                                      <p:cBhvr additive="base">
                                        <p:cTn id="25" dur="500" fill="hold"/>
                                        <p:tgtEl>
                                          <p:spTgt spid="55353"/>
                                        </p:tgtEl>
                                        <p:attrNameLst>
                                          <p:attrName>ppt_x</p:attrName>
                                        </p:attrNameLst>
                                      </p:cBhvr>
                                      <p:tavLst>
                                        <p:tav tm="0">
                                          <p:val>
                                            <p:strVal val="0-#ppt_w/2"/>
                                          </p:val>
                                        </p:tav>
                                        <p:tav tm="100000">
                                          <p:val>
                                            <p:strVal val="#ppt_x"/>
                                          </p:val>
                                        </p:tav>
                                      </p:tavLst>
                                    </p:anim>
                                    <p:anim calcmode="lin" valueType="num">
                                      <p:cBhvr additive="base">
                                        <p:cTn id="26" dur="500" fill="hold"/>
                                        <p:tgtEl>
                                          <p:spTgt spid="55353"/>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55354"/>
                                        </p:tgtEl>
                                        <p:attrNameLst>
                                          <p:attrName>style.visibility</p:attrName>
                                        </p:attrNameLst>
                                      </p:cBhvr>
                                      <p:to>
                                        <p:strVal val="visible"/>
                                      </p:to>
                                    </p:set>
                                    <p:anim calcmode="lin" valueType="num">
                                      <p:cBhvr additive="base">
                                        <p:cTn id="31" dur="500" fill="hold"/>
                                        <p:tgtEl>
                                          <p:spTgt spid="55354"/>
                                        </p:tgtEl>
                                        <p:attrNameLst>
                                          <p:attrName>ppt_x</p:attrName>
                                        </p:attrNameLst>
                                      </p:cBhvr>
                                      <p:tavLst>
                                        <p:tav tm="0">
                                          <p:val>
                                            <p:strVal val="1+#ppt_w/2"/>
                                          </p:val>
                                        </p:tav>
                                        <p:tav tm="100000">
                                          <p:val>
                                            <p:strVal val="#ppt_x"/>
                                          </p:val>
                                        </p:tav>
                                      </p:tavLst>
                                    </p:anim>
                                    <p:anim calcmode="lin" valueType="num">
                                      <p:cBhvr additive="base">
                                        <p:cTn id="32" dur="500" fill="hold"/>
                                        <p:tgtEl>
                                          <p:spTgt spid="55354"/>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5340"/>
                                        </p:tgtEl>
                                        <p:attrNameLst>
                                          <p:attrName>style.visibility</p:attrName>
                                        </p:attrNameLst>
                                      </p:cBhvr>
                                      <p:to>
                                        <p:strVal val="visible"/>
                                      </p:to>
                                    </p:set>
                                    <p:anim calcmode="lin" valueType="num">
                                      <p:cBhvr additive="base">
                                        <p:cTn id="37" dur="500" fill="hold"/>
                                        <p:tgtEl>
                                          <p:spTgt spid="55340"/>
                                        </p:tgtEl>
                                        <p:attrNameLst>
                                          <p:attrName>ppt_x</p:attrName>
                                        </p:attrNameLst>
                                      </p:cBhvr>
                                      <p:tavLst>
                                        <p:tav tm="0">
                                          <p:val>
                                            <p:strVal val="#ppt_x"/>
                                          </p:val>
                                        </p:tav>
                                        <p:tav tm="100000">
                                          <p:val>
                                            <p:strVal val="#ppt_x"/>
                                          </p:val>
                                        </p:tav>
                                      </p:tavLst>
                                    </p:anim>
                                    <p:anim calcmode="lin" valueType="num">
                                      <p:cBhvr additive="base">
                                        <p:cTn id="38" dur="500" fill="hold"/>
                                        <p:tgtEl>
                                          <p:spTgt spid="55340"/>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nodeType="clickEffect">
                                  <p:stCondLst>
                                    <p:cond delay="0"/>
                                  </p:stCondLst>
                                  <p:childTnLst>
                                    <p:set>
                                      <p:cBhvr>
                                        <p:cTn id="42" dur="1" fill="hold">
                                          <p:stCondLst>
                                            <p:cond delay="0"/>
                                          </p:stCondLst>
                                        </p:cTn>
                                        <p:tgtEl>
                                          <p:spTgt spid="55341"/>
                                        </p:tgtEl>
                                        <p:attrNameLst>
                                          <p:attrName>style.visibility</p:attrName>
                                        </p:attrNameLst>
                                      </p:cBhvr>
                                      <p:to>
                                        <p:strVal val="visible"/>
                                      </p:to>
                                    </p:set>
                                    <p:anim calcmode="lin" valueType="num">
                                      <p:cBhvr additive="base">
                                        <p:cTn id="43" dur="500" fill="hold"/>
                                        <p:tgtEl>
                                          <p:spTgt spid="55341"/>
                                        </p:tgtEl>
                                        <p:attrNameLst>
                                          <p:attrName>ppt_x</p:attrName>
                                        </p:attrNameLst>
                                      </p:cBhvr>
                                      <p:tavLst>
                                        <p:tav tm="0">
                                          <p:val>
                                            <p:strVal val="#ppt_x"/>
                                          </p:val>
                                        </p:tav>
                                        <p:tav tm="100000">
                                          <p:val>
                                            <p:strVal val="#ppt_x"/>
                                          </p:val>
                                        </p:tav>
                                      </p:tavLst>
                                    </p:anim>
                                    <p:anim calcmode="lin" valueType="num">
                                      <p:cBhvr additive="base">
                                        <p:cTn id="44" dur="500" fill="hold"/>
                                        <p:tgtEl>
                                          <p:spTgt spid="55341"/>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xit" presetSubtype="4" fill="hold" nodeType="clickEffect">
                                  <p:stCondLst>
                                    <p:cond delay="0"/>
                                  </p:stCondLst>
                                  <p:childTnLst>
                                    <p:anim calcmode="lin" valueType="num">
                                      <p:cBhvr additive="base">
                                        <p:cTn id="48" dur="500"/>
                                        <p:tgtEl>
                                          <p:spTgt spid="55341"/>
                                        </p:tgtEl>
                                        <p:attrNameLst>
                                          <p:attrName>ppt_x</p:attrName>
                                        </p:attrNameLst>
                                      </p:cBhvr>
                                      <p:tavLst>
                                        <p:tav tm="0">
                                          <p:val>
                                            <p:strVal val="ppt_x"/>
                                          </p:val>
                                        </p:tav>
                                        <p:tav tm="100000">
                                          <p:val>
                                            <p:strVal val="ppt_x"/>
                                          </p:val>
                                        </p:tav>
                                      </p:tavLst>
                                    </p:anim>
                                    <p:anim calcmode="lin" valueType="num">
                                      <p:cBhvr additive="base">
                                        <p:cTn id="49" dur="500"/>
                                        <p:tgtEl>
                                          <p:spTgt spid="55341"/>
                                        </p:tgtEl>
                                        <p:attrNameLst>
                                          <p:attrName>ppt_y</p:attrName>
                                        </p:attrNameLst>
                                      </p:cBhvr>
                                      <p:tavLst>
                                        <p:tav tm="0">
                                          <p:val>
                                            <p:strVal val="ppt_y"/>
                                          </p:val>
                                        </p:tav>
                                        <p:tav tm="100000">
                                          <p:val>
                                            <p:strVal val="1+ppt_h/2"/>
                                          </p:val>
                                        </p:tav>
                                      </p:tavLst>
                                    </p:anim>
                                    <p:set>
                                      <p:cBhvr>
                                        <p:cTn id="50" dur="1" fill="hold">
                                          <p:stCondLst>
                                            <p:cond delay="499"/>
                                          </p:stCondLst>
                                        </p:cTn>
                                        <p:tgtEl>
                                          <p:spTgt spid="55341"/>
                                        </p:tgtEl>
                                        <p:attrNameLst>
                                          <p:attrName>style.visibility</p:attrName>
                                        </p:attrNameLst>
                                      </p:cBhvr>
                                      <p:to>
                                        <p:strVal val="hidden"/>
                                      </p:to>
                                    </p:set>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55345"/>
                                        </p:tgtEl>
                                        <p:attrNameLst>
                                          <p:attrName>style.visibility</p:attrName>
                                        </p:attrNameLst>
                                      </p:cBhvr>
                                      <p:to>
                                        <p:strVal val="visible"/>
                                      </p:to>
                                    </p:set>
                                    <p:anim calcmode="lin" valueType="num">
                                      <p:cBhvr additive="base">
                                        <p:cTn id="55" dur="500" fill="hold"/>
                                        <p:tgtEl>
                                          <p:spTgt spid="55345"/>
                                        </p:tgtEl>
                                        <p:attrNameLst>
                                          <p:attrName>ppt_x</p:attrName>
                                        </p:attrNameLst>
                                      </p:cBhvr>
                                      <p:tavLst>
                                        <p:tav tm="0">
                                          <p:val>
                                            <p:strVal val="#ppt_x"/>
                                          </p:val>
                                        </p:tav>
                                        <p:tav tm="100000">
                                          <p:val>
                                            <p:strVal val="#ppt_x"/>
                                          </p:val>
                                        </p:tav>
                                      </p:tavLst>
                                    </p:anim>
                                    <p:anim calcmode="lin" valueType="num">
                                      <p:cBhvr additive="base">
                                        <p:cTn id="56" dur="500" fill="hold"/>
                                        <p:tgtEl>
                                          <p:spTgt spid="55345"/>
                                        </p:tgtEl>
                                        <p:attrNameLst>
                                          <p:attrName>ppt_y</p:attrName>
                                        </p:attrNameLst>
                                      </p:cBhvr>
                                      <p:tavLst>
                                        <p:tav tm="0">
                                          <p:val>
                                            <p:strVal val="1+#ppt_h/2"/>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6" fill="hold" grpId="1" nodeType="clickEffect">
                                  <p:stCondLst>
                                    <p:cond delay="0"/>
                                  </p:stCondLst>
                                  <p:childTnLst>
                                    <p:set>
                                      <p:cBhvr>
                                        <p:cTn id="60" dur="1" fill="hold">
                                          <p:stCondLst>
                                            <p:cond delay="0"/>
                                          </p:stCondLst>
                                        </p:cTn>
                                        <p:tgtEl>
                                          <p:spTgt spid="55346"/>
                                        </p:tgtEl>
                                        <p:attrNameLst>
                                          <p:attrName>style.visibility</p:attrName>
                                        </p:attrNameLst>
                                      </p:cBhvr>
                                      <p:to>
                                        <p:strVal val="visible"/>
                                      </p:to>
                                    </p:set>
                                    <p:anim calcmode="lin" valueType="num">
                                      <p:cBhvr additive="base">
                                        <p:cTn id="61" dur="500" fill="hold"/>
                                        <p:tgtEl>
                                          <p:spTgt spid="55346"/>
                                        </p:tgtEl>
                                        <p:attrNameLst>
                                          <p:attrName>ppt_x</p:attrName>
                                        </p:attrNameLst>
                                      </p:cBhvr>
                                      <p:tavLst>
                                        <p:tav tm="0">
                                          <p:val>
                                            <p:strVal val="1+#ppt_w/2"/>
                                          </p:val>
                                        </p:tav>
                                        <p:tav tm="100000">
                                          <p:val>
                                            <p:strVal val="#ppt_x"/>
                                          </p:val>
                                        </p:tav>
                                      </p:tavLst>
                                    </p:anim>
                                    <p:anim calcmode="lin" valueType="num">
                                      <p:cBhvr additive="base">
                                        <p:cTn id="62" dur="500" fill="hold"/>
                                        <p:tgtEl>
                                          <p:spTgt spid="55346"/>
                                        </p:tgtEl>
                                        <p:attrNameLst>
                                          <p:attrName>ppt_y</p:attrName>
                                        </p:attrNameLst>
                                      </p:cBhvr>
                                      <p:tavLst>
                                        <p:tav tm="0">
                                          <p:val>
                                            <p:strVal val="1+#ppt_h/2"/>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2" presetClass="entr" presetSubtype="12" fill="hold" grpId="1" nodeType="clickEffect">
                                  <p:stCondLst>
                                    <p:cond delay="0"/>
                                  </p:stCondLst>
                                  <p:childTnLst>
                                    <p:set>
                                      <p:cBhvr>
                                        <p:cTn id="66" dur="1" fill="hold">
                                          <p:stCondLst>
                                            <p:cond delay="0"/>
                                          </p:stCondLst>
                                        </p:cTn>
                                        <p:tgtEl>
                                          <p:spTgt spid="55347"/>
                                        </p:tgtEl>
                                        <p:attrNameLst>
                                          <p:attrName>style.visibility</p:attrName>
                                        </p:attrNameLst>
                                      </p:cBhvr>
                                      <p:to>
                                        <p:strVal val="visible"/>
                                      </p:to>
                                    </p:set>
                                    <p:anim calcmode="lin" valueType="num">
                                      <p:cBhvr additive="base">
                                        <p:cTn id="67" dur="500" fill="hold"/>
                                        <p:tgtEl>
                                          <p:spTgt spid="55347"/>
                                        </p:tgtEl>
                                        <p:attrNameLst>
                                          <p:attrName>ppt_x</p:attrName>
                                        </p:attrNameLst>
                                      </p:cBhvr>
                                      <p:tavLst>
                                        <p:tav tm="0">
                                          <p:val>
                                            <p:strVal val="0-#ppt_w/2"/>
                                          </p:val>
                                        </p:tav>
                                        <p:tav tm="100000">
                                          <p:val>
                                            <p:strVal val="#ppt_x"/>
                                          </p:val>
                                        </p:tav>
                                      </p:tavLst>
                                    </p:anim>
                                    <p:anim calcmode="lin" valueType="num">
                                      <p:cBhvr additive="base">
                                        <p:cTn id="68" dur="500" fill="hold"/>
                                        <p:tgtEl>
                                          <p:spTgt spid="55347"/>
                                        </p:tgtEl>
                                        <p:attrNameLst>
                                          <p:attrName>ppt_y</p:attrName>
                                        </p:attrNameLst>
                                      </p:cBhvr>
                                      <p:tavLst>
                                        <p:tav tm="0">
                                          <p:val>
                                            <p:strVal val="1+#ppt_h/2"/>
                                          </p:val>
                                        </p:tav>
                                        <p:tav tm="100000">
                                          <p:val>
                                            <p:strVal val="#ppt_y"/>
                                          </p:val>
                                        </p:tav>
                                      </p:tavLst>
                                    </p:anim>
                                  </p:childTnLst>
                                </p:cTn>
                              </p:par>
                            </p:childTnLst>
                          </p:cTn>
                        </p:par>
                      </p:childTnLst>
                    </p:cTn>
                  </p:par>
                  <p:par>
                    <p:cTn id="69" fill="hold" nodeType="clickPar">
                      <p:stCondLst>
                        <p:cond delay="indefinite"/>
                      </p:stCondLst>
                      <p:childTnLst>
                        <p:par>
                          <p:cTn id="70" fill="hold" nodeType="withGroup">
                            <p:stCondLst>
                              <p:cond delay="0"/>
                            </p:stCondLst>
                            <p:childTnLst>
                              <p:par>
                                <p:cTn id="71" presetID="2" presetClass="exit" presetSubtype="4" fill="hold" grpId="2" nodeType="clickEffect">
                                  <p:stCondLst>
                                    <p:cond delay="0"/>
                                  </p:stCondLst>
                                  <p:childTnLst>
                                    <p:anim calcmode="lin" valueType="num">
                                      <p:cBhvr additive="base">
                                        <p:cTn id="72" dur="500"/>
                                        <p:tgtEl>
                                          <p:spTgt spid="55347"/>
                                        </p:tgtEl>
                                        <p:attrNameLst>
                                          <p:attrName>ppt_x</p:attrName>
                                        </p:attrNameLst>
                                      </p:cBhvr>
                                      <p:tavLst>
                                        <p:tav tm="0">
                                          <p:val>
                                            <p:strVal val="ppt_x"/>
                                          </p:val>
                                        </p:tav>
                                        <p:tav tm="100000">
                                          <p:val>
                                            <p:strVal val="ppt_x"/>
                                          </p:val>
                                        </p:tav>
                                      </p:tavLst>
                                    </p:anim>
                                    <p:anim calcmode="lin" valueType="num">
                                      <p:cBhvr additive="base">
                                        <p:cTn id="73" dur="500"/>
                                        <p:tgtEl>
                                          <p:spTgt spid="55347"/>
                                        </p:tgtEl>
                                        <p:attrNameLst>
                                          <p:attrName>ppt_y</p:attrName>
                                        </p:attrNameLst>
                                      </p:cBhvr>
                                      <p:tavLst>
                                        <p:tav tm="0">
                                          <p:val>
                                            <p:strVal val="ppt_y"/>
                                          </p:val>
                                        </p:tav>
                                        <p:tav tm="100000">
                                          <p:val>
                                            <p:strVal val="1+ppt_h/2"/>
                                          </p:val>
                                        </p:tav>
                                      </p:tavLst>
                                    </p:anim>
                                    <p:set>
                                      <p:cBhvr>
                                        <p:cTn id="74" dur="1" fill="hold">
                                          <p:stCondLst>
                                            <p:cond delay="499"/>
                                          </p:stCondLst>
                                        </p:cTn>
                                        <p:tgtEl>
                                          <p:spTgt spid="55347"/>
                                        </p:tgtEl>
                                        <p:attrNameLst>
                                          <p:attrName>style.visibility</p:attrName>
                                        </p:attrNameLst>
                                      </p:cBhvr>
                                      <p:to>
                                        <p:strVal val="hidden"/>
                                      </p:to>
                                    </p:set>
                                  </p:childTnLst>
                                </p:cTn>
                              </p:par>
                            </p:childTnLst>
                          </p:cTn>
                        </p:par>
                      </p:childTnLst>
                    </p:cTn>
                  </p:par>
                  <p:par>
                    <p:cTn id="75" fill="hold" nodeType="clickPar">
                      <p:stCondLst>
                        <p:cond delay="indefinite"/>
                      </p:stCondLst>
                      <p:childTnLst>
                        <p:par>
                          <p:cTn id="76" fill="hold" nodeType="withGroup">
                            <p:stCondLst>
                              <p:cond delay="0"/>
                            </p:stCondLst>
                            <p:childTnLst>
                              <p:par>
                                <p:cTn id="77" presetID="2" presetClass="exit" presetSubtype="4" fill="hold" grpId="2" nodeType="clickEffect">
                                  <p:stCondLst>
                                    <p:cond delay="0"/>
                                  </p:stCondLst>
                                  <p:childTnLst>
                                    <p:anim calcmode="lin" valueType="num">
                                      <p:cBhvr additive="base">
                                        <p:cTn id="78" dur="500"/>
                                        <p:tgtEl>
                                          <p:spTgt spid="55346"/>
                                        </p:tgtEl>
                                        <p:attrNameLst>
                                          <p:attrName>ppt_x</p:attrName>
                                        </p:attrNameLst>
                                      </p:cBhvr>
                                      <p:tavLst>
                                        <p:tav tm="0">
                                          <p:val>
                                            <p:strVal val="ppt_x"/>
                                          </p:val>
                                        </p:tav>
                                        <p:tav tm="100000">
                                          <p:val>
                                            <p:strVal val="ppt_x"/>
                                          </p:val>
                                        </p:tav>
                                      </p:tavLst>
                                    </p:anim>
                                    <p:anim calcmode="lin" valueType="num">
                                      <p:cBhvr additive="base">
                                        <p:cTn id="79" dur="500"/>
                                        <p:tgtEl>
                                          <p:spTgt spid="55346"/>
                                        </p:tgtEl>
                                        <p:attrNameLst>
                                          <p:attrName>ppt_y</p:attrName>
                                        </p:attrNameLst>
                                      </p:cBhvr>
                                      <p:tavLst>
                                        <p:tav tm="0">
                                          <p:val>
                                            <p:strVal val="ppt_y"/>
                                          </p:val>
                                        </p:tav>
                                        <p:tav tm="100000">
                                          <p:val>
                                            <p:strVal val="1+ppt_h/2"/>
                                          </p:val>
                                        </p:tav>
                                      </p:tavLst>
                                    </p:anim>
                                    <p:set>
                                      <p:cBhvr>
                                        <p:cTn id="80" dur="1" fill="hold">
                                          <p:stCondLst>
                                            <p:cond delay="499"/>
                                          </p:stCondLst>
                                        </p:cTn>
                                        <p:tgtEl>
                                          <p:spTgt spid="55346"/>
                                        </p:tgtEl>
                                        <p:attrNameLst>
                                          <p:attrName>style.visibility</p:attrName>
                                        </p:attrNameLst>
                                      </p:cBhvr>
                                      <p:to>
                                        <p:strVal val="hidden"/>
                                      </p:to>
                                    </p:set>
                                  </p:childTnLst>
                                </p:cTn>
                              </p:par>
                            </p:childTnLst>
                          </p:cTn>
                        </p:par>
                      </p:childTnLst>
                    </p:cTn>
                  </p:par>
                  <p:par>
                    <p:cTn id="81" fill="hold" nodeType="clickPar">
                      <p:stCondLst>
                        <p:cond delay="indefinite"/>
                      </p:stCondLst>
                      <p:childTnLst>
                        <p:par>
                          <p:cTn id="82" fill="hold" nodeType="withGroup">
                            <p:stCondLst>
                              <p:cond delay="0"/>
                            </p:stCondLst>
                            <p:childTnLst>
                              <p:par>
                                <p:cTn id="83" presetID="2" presetClass="exit" presetSubtype="4" fill="hold" grpId="1" nodeType="clickEffect">
                                  <p:stCondLst>
                                    <p:cond delay="0"/>
                                  </p:stCondLst>
                                  <p:childTnLst>
                                    <p:anim calcmode="lin" valueType="num">
                                      <p:cBhvr additive="base">
                                        <p:cTn id="84" dur="500"/>
                                        <p:tgtEl>
                                          <p:spTgt spid="55345"/>
                                        </p:tgtEl>
                                        <p:attrNameLst>
                                          <p:attrName>ppt_x</p:attrName>
                                        </p:attrNameLst>
                                      </p:cBhvr>
                                      <p:tavLst>
                                        <p:tav tm="0">
                                          <p:val>
                                            <p:strVal val="ppt_x"/>
                                          </p:val>
                                        </p:tav>
                                        <p:tav tm="100000">
                                          <p:val>
                                            <p:strVal val="ppt_x"/>
                                          </p:val>
                                        </p:tav>
                                      </p:tavLst>
                                    </p:anim>
                                    <p:anim calcmode="lin" valueType="num">
                                      <p:cBhvr additive="base">
                                        <p:cTn id="85" dur="500"/>
                                        <p:tgtEl>
                                          <p:spTgt spid="55345"/>
                                        </p:tgtEl>
                                        <p:attrNameLst>
                                          <p:attrName>ppt_y</p:attrName>
                                        </p:attrNameLst>
                                      </p:cBhvr>
                                      <p:tavLst>
                                        <p:tav tm="0">
                                          <p:val>
                                            <p:strVal val="ppt_y"/>
                                          </p:val>
                                        </p:tav>
                                        <p:tav tm="100000">
                                          <p:val>
                                            <p:strVal val="1+ppt_h/2"/>
                                          </p:val>
                                        </p:tav>
                                      </p:tavLst>
                                    </p:anim>
                                    <p:set>
                                      <p:cBhvr>
                                        <p:cTn id="86" dur="1" fill="hold">
                                          <p:stCondLst>
                                            <p:cond delay="499"/>
                                          </p:stCondLst>
                                        </p:cTn>
                                        <p:tgtEl>
                                          <p:spTgt spid="55345"/>
                                        </p:tgtEl>
                                        <p:attrNameLst>
                                          <p:attrName>style.visibility</p:attrName>
                                        </p:attrNameLst>
                                      </p:cBhvr>
                                      <p:to>
                                        <p:strVal val="hidden"/>
                                      </p:to>
                                    </p:set>
                                  </p:childTnLst>
                                </p:cTn>
                              </p:par>
                            </p:childTnLst>
                          </p:cTn>
                        </p:par>
                      </p:childTnLst>
                    </p:cTn>
                  </p:par>
                  <p:par>
                    <p:cTn id="87" fill="hold" nodeType="clickPar">
                      <p:stCondLst>
                        <p:cond delay="indefinite"/>
                      </p:stCondLst>
                      <p:childTnLst>
                        <p:par>
                          <p:cTn id="88" fill="hold" nodeType="withGroup">
                            <p:stCondLst>
                              <p:cond delay="0"/>
                            </p:stCondLst>
                            <p:childTnLst>
                              <p:par>
                                <p:cTn id="89" presetID="2" presetClass="entr" presetSubtype="4" fill="hold" grpId="2" nodeType="clickEffect">
                                  <p:stCondLst>
                                    <p:cond delay="0"/>
                                  </p:stCondLst>
                                  <p:childTnLst>
                                    <p:set>
                                      <p:cBhvr>
                                        <p:cTn id="90" dur="1" fill="hold">
                                          <p:stCondLst>
                                            <p:cond delay="0"/>
                                          </p:stCondLst>
                                        </p:cTn>
                                        <p:tgtEl>
                                          <p:spTgt spid="55349"/>
                                        </p:tgtEl>
                                        <p:attrNameLst>
                                          <p:attrName>style.visibility</p:attrName>
                                        </p:attrNameLst>
                                      </p:cBhvr>
                                      <p:to>
                                        <p:strVal val="visible"/>
                                      </p:to>
                                    </p:set>
                                    <p:anim calcmode="lin" valueType="num">
                                      <p:cBhvr additive="base">
                                        <p:cTn id="91" dur="500" fill="hold"/>
                                        <p:tgtEl>
                                          <p:spTgt spid="55349"/>
                                        </p:tgtEl>
                                        <p:attrNameLst>
                                          <p:attrName>ppt_x</p:attrName>
                                        </p:attrNameLst>
                                      </p:cBhvr>
                                      <p:tavLst>
                                        <p:tav tm="0">
                                          <p:val>
                                            <p:strVal val="#ppt_x"/>
                                          </p:val>
                                        </p:tav>
                                        <p:tav tm="100000">
                                          <p:val>
                                            <p:strVal val="#ppt_x"/>
                                          </p:val>
                                        </p:tav>
                                      </p:tavLst>
                                    </p:anim>
                                    <p:anim calcmode="lin" valueType="num">
                                      <p:cBhvr additive="base">
                                        <p:cTn id="92" dur="500" fill="hold"/>
                                        <p:tgtEl>
                                          <p:spTgt spid="55349"/>
                                        </p:tgtEl>
                                        <p:attrNameLst>
                                          <p:attrName>ppt_y</p:attrName>
                                        </p:attrNameLst>
                                      </p:cBhvr>
                                      <p:tavLst>
                                        <p:tav tm="0">
                                          <p:val>
                                            <p:strVal val="1+#ppt_h/2"/>
                                          </p:val>
                                        </p:tav>
                                        <p:tav tm="100000">
                                          <p:val>
                                            <p:strVal val="#ppt_y"/>
                                          </p:val>
                                        </p:tav>
                                      </p:tavLst>
                                    </p:anim>
                                  </p:childTnLst>
                                </p:cTn>
                              </p:par>
                            </p:childTnLst>
                          </p:cTn>
                        </p:par>
                      </p:childTnLst>
                    </p:cTn>
                  </p:par>
                  <p:par>
                    <p:cTn id="93" fill="hold" nodeType="clickPar">
                      <p:stCondLst>
                        <p:cond delay="indefinite"/>
                      </p:stCondLst>
                      <p:childTnLst>
                        <p:par>
                          <p:cTn id="94" fill="hold" nodeType="withGroup">
                            <p:stCondLst>
                              <p:cond delay="0"/>
                            </p:stCondLst>
                            <p:childTnLst>
                              <p:par>
                                <p:cTn id="95" presetID="2" presetClass="entr" presetSubtype="6" fill="hold" grpId="1" nodeType="clickEffect">
                                  <p:stCondLst>
                                    <p:cond delay="0"/>
                                  </p:stCondLst>
                                  <p:childTnLst>
                                    <p:set>
                                      <p:cBhvr>
                                        <p:cTn id="96" dur="1" fill="hold">
                                          <p:stCondLst>
                                            <p:cond delay="0"/>
                                          </p:stCondLst>
                                        </p:cTn>
                                        <p:tgtEl>
                                          <p:spTgt spid="55351"/>
                                        </p:tgtEl>
                                        <p:attrNameLst>
                                          <p:attrName>style.visibility</p:attrName>
                                        </p:attrNameLst>
                                      </p:cBhvr>
                                      <p:to>
                                        <p:strVal val="visible"/>
                                      </p:to>
                                    </p:set>
                                    <p:anim calcmode="lin" valueType="num">
                                      <p:cBhvr additive="base">
                                        <p:cTn id="97" dur="500" fill="hold"/>
                                        <p:tgtEl>
                                          <p:spTgt spid="55351"/>
                                        </p:tgtEl>
                                        <p:attrNameLst>
                                          <p:attrName>ppt_x</p:attrName>
                                        </p:attrNameLst>
                                      </p:cBhvr>
                                      <p:tavLst>
                                        <p:tav tm="0">
                                          <p:val>
                                            <p:strVal val="1+#ppt_w/2"/>
                                          </p:val>
                                        </p:tav>
                                        <p:tav tm="100000">
                                          <p:val>
                                            <p:strVal val="#ppt_x"/>
                                          </p:val>
                                        </p:tav>
                                      </p:tavLst>
                                    </p:anim>
                                    <p:anim calcmode="lin" valueType="num">
                                      <p:cBhvr additive="base">
                                        <p:cTn id="98" dur="500" fill="hold"/>
                                        <p:tgtEl>
                                          <p:spTgt spid="55351"/>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95"/>
                                            </p:cond>
                                          </p:stCondLst>
                                          <p:endCondLst>
                                            <p:cond evt="onStopAudio" delay="0">
                                              <p:tgtEl>
                                                <p:sldTgt/>
                                              </p:tgtEl>
                                            </p:cond>
                                          </p:endCondLst>
                                        </p:cTn>
                                        <p:tgtEl>
                                          <p:sndTgt r:embed="rId3" name="click.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p:cTn id="99" fill="hold" display="0">
                  <p:stCondLst>
                    <p:cond delay="indefinite"/>
                  </p:stCondLst>
                  <p:endCondLst>
                    <p:cond evt="onNext" delay="0">
                      <p:tgtEl>
                        <p:sldTgt/>
                      </p:tgtEl>
                    </p:cond>
                    <p:cond evt="onPrev" delay="0">
                      <p:tgtEl>
                        <p:sldTgt/>
                      </p:tgtEl>
                    </p:cond>
                    <p:cond evt="onStopAudio" delay="0">
                      <p:tgtEl>
                        <p:sldTgt/>
                      </p:tgtEl>
                    </p:cond>
                  </p:endCondLst>
                </p:cTn>
                <p:tgtEl>
                  <p:spTgt spid="55322"/>
                </p:tgtEl>
              </p:cMediaNode>
            </p:audio>
          </p:childTnLst>
        </p:cTn>
      </p:par>
    </p:tnLst>
    <p:bldLst>
      <p:bldP spid="55336" grpId="0"/>
      <p:bldP spid="55337" grpId="0"/>
      <p:bldP spid="55339" grpId="0"/>
      <p:bldP spid="55340" grpId="0"/>
      <p:bldP spid="55345" grpId="0" animBg="1"/>
      <p:bldP spid="55345" grpId="1" animBg="1"/>
      <p:bldP spid="55346" grpId="1"/>
      <p:bldP spid="55346" grpId="2"/>
      <p:bldP spid="55347" grpId="1" animBg="1"/>
      <p:bldP spid="55347" grpId="2" animBg="1"/>
      <p:bldP spid="55349" grpId="2" animBg="1"/>
      <p:bldP spid="55351" grpId="1"/>
      <p:bldP spid="55353" grpId="0"/>
      <p:bldP spid="5535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ext Box 2"/>
          <p:cNvSpPr txBox="1">
            <a:spLocks noChangeArrowheads="1"/>
          </p:cNvSpPr>
          <p:nvPr/>
        </p:nvSpPr>
        <p:spPr bwMode="auto">
          <a:xfrm>
            <a:off x="2411413" y="1773238"/>
            <a:ext cx="55451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zh-CN" altLang="zh-CN"/>
          </a:p>
        </p:txBody>
      </p:sp>
      <p:sp>
        <p:nvSpPr>
          <p:cNvPr id="56325" name="Line 5"/>
          <p:cNvSpPr>
            <a:spLocks noChangeShapeType="1"/>
          </p:cNvSpPr>
          <p:nvPr/>
        </p:nvSpPr>
        <p:spPr bwMode="auto">
          <a:xfrm>
            <a:off x="2195513" y="2205038"/>
            <a:ext cx="0" cy="3816350"/>
          </a:xfrm>
          <a:prstGeom prst="line">
            <a:avLst/>
          </a:prstGeom>
          <a:noFill/>
          <a:ln w="28575" cap="rnd">
            <a:solidFill>
              <a:srgbClr val="FF0000"/>
            </a:solidFill>
            <a:prstDash val="sysDot"/>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6326" name="WordArt 2"/>
          <p:cNvSpPr>
            <a:spLocks noChangeArrowheads="1" noChangeShapeType="1" noTextEdit="1"/>
          </p:cNvSpPr>
          <p:nvPr/>
        </p:nvSpPr>
        <p:spPr bwMode="auto">
          <a:xfrm>
            <a:off x="3348038" y="0"/>
            <a:ext cx="3333750" cy="95885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b="1" kern="10">
                <a:solidFill>
                  <a:srgbClr val="3333CC"/>
                </a:solidFill>
                <a:effectLst>
                  <a:outerShdw dist="35921" dir="2700000" algn="ctr" rotWithShape="0">
                    <a:srgbClr val="C0C0C0">
                      <a:alpha val="79999"/>
                    </a:srgbClr>
                  </a:outerShdw>
                </a:effectLst>
                <a:latin typeface="Arial Narrow"/>
              </a:rPr>
              <a:t>Careful reading</a:t>
            </a:r>
            <a:endParaRPr lang="zh-CN" altLang="en-US" sz="3600" b="1" kern="10">
              <a:solidFill>
                <a:srgbClr val="3333CC"/>
              </a:solidFill>
              <a:effectLst>
                <a:outerShdw dist="35921" dir="2700000" algn="ctr" rotWithShape="0">
                  <a:srgbClr val="C0C0C0">
                    <a:alpha val="79999"/>
                  </a:srgbClr>
                </a:outerShdw>
              </a:effectLst>
              <a:latin typeface="Arial Narrow"/>
            </a:endParaRPr>
          </a:p>
        </p:txBody>
      </p:sp>
      <p:sp>
        <p:nvSpPr>
          <p:cNvPr id="56336" name="WordArt 4"/>
          <p:cNvSpPr>
            <a:spLocks noChangeArrowheads="1" noChangeShapeType="1" noTextEdit="1"/>
          </p:cNvSpPr>
          <p:nvPr/>
        </p:nvSpPr>
        <p:spPr bwMode="auto">
          <a:xfrm>
            <a:off x="971550" y="1052513"/>
            <a:ext cx="7896225" cy="495300"/>
          </a:xfrm>
          <a:prstGeom prst="rect">
            <a:avLst/>
          </a:prstGeom>
        </p:spPr>
        <p:txBody>
          <a:bodyPr wrap="none" fromWordArt="1">
            <a:prstTxWarp prst="textPlain">
              <a:avLst>
                <a:gd name="adj" fmla="val 50000"/>
              </a:avLst>
            </a:prstTxWarp>
          </a:bodyPr>
          <a:lstStyle/>
          <a:p>
            <a:pPr algn="ctr"/>
            <a:r>
              <a:rPr lang="en-US" altLang="zh-CN" sz="2800" kern="10">
                <a:ln w="12700">
                  <a:solidFill>
                    <a:srgbClr val="EAEAEA"/>
                  </a:solidFill>
                  <a:round/>
                  <a:headEnd/>
                  <a:tailEnd/>
                </a:ln>
                <a:solidFill>
                  <a:srgbClr val="FF0000"/>
                </a:solidFill>
                <a:effectLst>
                  <a:outerShdw dist="35921" dir="2700000" sy="50000" kx="2115830" algn="bl" rotWithShape="0">
                    <a:srgbClr val="C0C0C0">
                      <a:alpha val="79999"/>
                    </a:srgbClr>
                  </a:outerShdw>
                </a:effectLst>
                <a:latin typeface="Arial Black"/>
              </a:rPr>
              <a:t>Read paragraph 2, finish the tasks.</a:t>
            </a:r>
            <a:endParaRPr lang="zh-CN" altLang="en-US" sz="2800" kern="10">
              <a:ln w="12700">
                <a:solidFill>
                  <a:srgbClr val="EAEAEA"/>
                </a:solidFill>
                <a:round/>
                <a:headEnd/>
                <a:tailEnd/>
              </a:ln>
              <a:solidFill>
                <a:srgbClr val="FF0000"/>
              </a:solidFill>
              <a:effectLst>
                <a:outerShdw dist="35921" dir="2700000" sy="50000" kx="2115830" algn="bl" rotWithShape="0">
                  <a:srgbClr val="C0C0C0">
                    <a:alpha val="79999"/>
                  </a:srgbClr>
                </a:outerShdw>
              </a:effectLst>
              <a:latin typeface="Arial Black"/>
            </a:endParaRPr>
          </a:p>
        </p:txBody>
      </p:sp>
      <p:grpSp>
        <p:nvGrpSpPr>
          <p:cNvPr id="56337" name="Group 17"/>
          <p:cNvGrpSpPr>
            <a:grpSpLocks/>
          </p:cNvGrpSpPr>
          <p:nvPr/>
        </p:nvGrpSpPr>
        <p:grpSpPr bwMode="auto">
          <a:xfrm>
            <a:off x="2057400" y="1773238"/>
            <a:ext cx="7086600" cy="4011612"/>
            <a:chOff x="1296" y="960"/>
            <a:chExt cx="4464" cy="2527"/>
          </a:xfrm>
        </p:grpSpPr>
        <p:sp>
          <p:nvSpPr>
            <p:cNvPr id="56338" name="Text Box 18"/>
            <p:cNvSpPr txBox="1">
              <a:spLocks noChangeArrowheads="1"/>
            </p:cNvSpPr>
            <p:nvPr/>
          </p:nvSpPr>
          <p:spPr bwMode="auto">
            <a:xfrm>
              <a:off x="1536" y="960"/>
              <a:ext cx="4224" cy="25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20000"/>
                </a:spcBef>
              </a:pPr>
              <a:r>
                <a:rPr lang="en-US" altLang="zh-CN" sz="3200" b="1">
                  <a:solidFill>
                    <a:srgbClr val="3333FF"/>
                  </a:solidFill>
                  <a:latin typeface="Times New Roman" pitchFamily="18" charset="0"/>
                </a:rPr>
                <a:t>Huang Lei</a:t>
              </a:r>
            </a:p>
            <a:p>
              <a:pPr>
                <a:spcBef>
                  <a:spcPct val="20000"/>
                </a:spcBef>
              </a:pPr>
              <a:r>
                <a:rPr lang="en-US" altLang="zh-CN" sz="2400" b="1">
                  <a:solidFill>
                    <a:schemeClr val="tx2"/>
                  </a:solidFill>
                  <a:latin typeface="Times New Roman" pitchFamily="18" charset="0"/>
                </a:rPr>
                <a:t>                                  to be the same. My best friend Larry is quite different from me. He is taller and more outgoing than me. We both like sports, but he plays tennis better, so he always wins. However, </a:t>
              </a:r>
              <a:r>
                <a:rPr lang="en-US" altLang="zh-CN" sz="2400" b="1">
                  <a:latin typeface="Times New Roman" pitchFamily="18" charset="0"/>
                </a:rPr>
                <a:t>Larry often helps to </a:t>
              </a:r>
              <a:r>
                <a:rPr lang="en-US" altLang="zh-CN" sz="2400" b="1">
                  <a:solidFill>
                    <a:srgbClr val="0000FF"/>
                  </a:solidFill>
                  <a:latin typeface="Times New Roman" pitchFamily="18" charset="0"/>
                </a:rPr>
                <a:t>bring out</a:t>
              </a:r>
              <a:r>
                <a:rPr lang="en-US" altLang="zh-CN" sz="2400" b="1">
                  <a:latin typeface="Times New Roman" pitchFamily="18" charset="0"/>
                </a:rPr>
                <a:t> the best in me.</a:t>
              </a:r>
              <a:r>
                <a:rPr lang="en-US" altLang="zh-CN" sz="2400" b="1">
                  <a:solidFill>
                    <a:schemeClr val="tx2"/>
                  </a:solidFill>
                  <a:latin typeface="Times New Roman" pitchFamily="18" charset="0"/>
                </a:rPr>
                <a:t> So I’m getting better at tennis. Larry is much less hard-working, though. I always get better grades than he does, so maybe I  should help him more.</a:t>
              </a:r>
            </a:p>
            <a:p>
              <a:pPr algn="ctr">
                <a:spcBef>
                  <a:spcPct val="20000"/>
                </a:spcBef>
              </a:pPr>
              <a:endParaRPr lang="en-US" altLang="zh-CN" sz="2400" b="1">
                <a:solidFill>
                  <a:schemeClr val="tx2"/>
                </a:solidFill>
                <a:latin typeface="Times New Roman" pitchFamily="18" charset="0"/>
              </a:endParaRPr>
            </a:p>
          </p:txBody>
        </p:sp>
        <p:sp>
          <p:nvSpPr>
            <p:cNvPr id="56339" name="Text Box 19">
              <a:hlinkClick r:id="rId4" action="ppaction://hlinksldjump"/>
            </p:cNvPr>
            <p:cNvSpPr txBox="1">
              <a:spLocks noChangeArrowheads="1"/>
            </p:cNvSpPr>
            <p:nvPr/>
          </p:nvSpPr>
          <p:spPr bwMode="auto">
            <a:xfrm>
              <a:off x="1296" y="1313"/>
              <a:ext cx="195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400" b="1"/>
                <a:t>    It’s not necessary</a:t>
              </a:r>
            </a:p>
          </p:txBody>
        </p:sp>
      </p:grpSp>
      <p:sp>
        <p:nvSpPr>
          <p:cNvPr id="56340" name="Text Box 20"/>
          <p:cNvSpPr txBox="1">
            <a:spLocks noChangeArrowheads="1"/>
          </p:cNvSpPr>
          <p:nvPr/>
        </p:nvSpPr>
        <p:spPr bwMode="auto">
          <a:xfrm>
            <a:off x="0" y="1631950"/>
            <a:ext cx="2447925" cy="4643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spcBef>
                <a:spcPct val="50000"/>
              </a:spcBef>
            </a:pPr>
            <a:r>
              <a:rPr lang="en-US" altLang="zh-CN" sz="2800" b="1">
                <a:solidFill>
                  <a:srgbClr val="FF33CC"/>
                </a:solidFill>
              </a:rPr>
              <a:t>New Words:</a:t>
            </a:r>
          </a:p>
          <a:p>
            <a:pPr>
              <a:spcBef>
                <a:spcPct val="50000"/>
              </a:spcBef>
            </a:pPr>
            <a:r>
              <a:rPr lang="en-US" altLang="zh-CN" b="1"/>
              <a:t>necessary: </a:t>
            </a:r>
            <a:r>
              <a:rPr lang="en-US" altLang="zh-CN" b="1">
                <a:solidFill>
                  <a:srgbClr val="FF33CC"/>
                </a:solidFill>
              </a:rPr>
              <a:t>adj.</a:t>
            </a:r>
            <a:r>
              <a:rPr lang="en-US" altLang="zh-CN" b="1"/>
              <a:t> </a:t>
            </a:r>
          </a:p>
          <a:p>
            <a:pPr>
              <a:spcBef>
                <a:spcPct val="50000"/>
              </a:spcBef>
            </a:pPr>
            <a:r>
              <a:rPr lang="zh-CN" altLang="en-US" b="1">
                <a:solidFill>
                  <a:srgbClr val="3333FF"/>
                </a:solidFill>
              </a:rPr>
              <a:t>必需的 </a:t>
            </a:r>
          </a:p>
          <a:p>
            <a:pPr>
              <a:spcBef>
                <a:spcPct val="50000"/>
              </a:spcBef>
            </a:pPr>
            <a:r>
              <a:rPr lang="en-US" altLang="zh-CN" b="1"/>
              <a:t>both: </a:t>
            </a:r>
            <a:r>
              <a:rPr lang="en-US" altLang="zh-CN" b="1">
                <a:solidFill>
                  <a:srgbClr val="FF33CC"/>
                </a:solidFill>
              </a:rPr>
              <a:t>adj.</a:t>
            </a:r>
            <a:r>
              <a:rPr lang="en-US" altLang="zh-CN">
                <a:solidFill>
                  <a:srgbClr val="FF33CC"/>
                </a:solidFill>
              </a:rPr>
              <a:t> </a:t>
            </a:r>
            <a:r>
              <a:rPr lang="en-US" altLang="zh-CN" b="1">
                <a:solidFill>
                  <a:srgbClr val="FF33CC"/>
                </a:solidFill>
              </a:rPr>
              <a:t>/pron.</a:t>
            </a:r>
          </a:p>
          <a:p>
            <a:pPr>
              <a:spcBef>
                <a:spcPct val="50000"/>
              </a:spcBef>
            </a:pPr>
            <a:r>
              <a:rPr lang="zh-CN" altLang="en-US" b="1">
                <a:solidFill>
                  <a:srgbClr val="3333FF"/>
                </a:solidFill>
              </a:rPr>
              <a:t>两个都 </a:t>
            </a:r>
          </a:p>
          <a:p>
            <a:pPr>
              <a:spcBef>
                <a:spcPct val="50000"/>
              </a:spcBef>
            </a:pPr>
            <a:r>
              <a:rPr lang="en-US" altLang="zh-CN" b="1"/>
              <a:t>be different from : </a:t>
            </a:r>
            <a:r>
              <a:rPr lang="zh-CN" altLang="en-US" b="1">
                <a:solidFill>
                  <a:srgbClr val="3333FF"/>
                </a:solidFill>
              </a:rPr>
              <a:t>与</a:t>
            </a:r>
            <a:r>
              <a:rPr lang="en-US" altLang="zh-CN" b="1">
                <a:solidFill>
                  <a:srgbClr val="3333FF"/>
                </a:solidFill>
              </a:rPr>
              <a:t>…</a:t>
            </a:r>
            <a:r>
              <a:rPr lang="zh-CN" altLang="en-US" b="1">
                <a:solidFill>
                  <a:srgbClr val="3333FF"/>
                </a:solidFill>
              </a:rPr>
              <a:t>不同</a:t>
            </a:r>
          </a:p>
          <a:p>
            <a:pPr>
              <a:spcBef>
                <a:spcPct val="50000"/>
              </a:spcBef>
            </a:pPr>
            <a:r>
              <a:rPr lang="en-US" altLang="zh-CN" b="1"/>
              <a:t>bring out:</a:t>
            </a:r>
            <a:r>
              <a:rPr lang="zh-CN" altLang="en-US" b="1">
                <a:solidFill>
                  <a:srgbClr val="3333FF"/>
                </a:solidFill>
              </a:rPr>
              <a:t>使表现出</a:t>
            </a:r>
          </a:p>
          <a:p>
            <a:pPr>
              <a:spcBef>
                <a:spcPct val="50000"/>
              </a:spcBef>
            </a:pPr>
            <a:r>
              <a:rPr lang="en-US" altLang="zh-CN" b="1"/>
              <a:t>grade:</a:t>
            </a:r>
            <a:r>
              <a:rPr lang="en-US" altLang="zh-CN" b="1">
                <a:solidFill>
                  <a:srgbClr val="000099"/>
                </a:solidFill>
              </a:rPr>
              <a:t> </a:t>
            </a:r>
            <a:r>
              <a:rPr lang="en-US" altLang="zh-CN" b="1">
                <a:solidFill>
                  <a:srgbClr val="FF33CC"/>
                </a:solidFill>
              </a:rPr>
              <a:t>n.</a:t>
            </a:r>
            <a:r>
              <a:rPr lang="en-US" altLang="zh-CN" b="1">
                <a:solidFill>
                  <a:srgbClr val="000099"/>
                </a:solidFill>
              </a:rPr>
              <a:t> </a:t>
            </a:r>
            <a:r>
              <a:rPr lang="zh-CN" altLang="en-US" b="1">
                <a:solidFill>
                  <a:srgbClr val="3333FF"/>
                </a:solidFill>
              </a:rPr>
              <a:t>成绩</a:t>
            </a:r>
          </a:p>
          <a:p>
            <a:pPr>
              <a:spcBef>
                <a:spcPct val="50000"/>
              </a:spcBef>
            </a:pPr>
            <a:r>
              <a:rPr lang="en-US" altLang="zh-CN" b="1"/>
              <a:t>should:</a:t>
            </a:r>
            <a:r>
              <a:rPr lang="zh-CN" altLang="en-US" b="1">
                <a:solidFill>
                  <a:srgbClr val="3333FF"/>
                </a:solidFill>
              </a:rPr>
              <a:t>应该</a:t>
            </a:r>
          </a:p>
          <a:p>
            <a:pPr>
              <a:spcBef>
                <a:spcPct val="50000"/>
              </a:spcBef>
            </a:pPr>
            <a:endParaRPr lang="en-US" altLang="zh-CN" sz="2400" b="1"/>
          </a:p>
        </p:txBody>
      </p:sp>
      <p:sp>
        <p:nvSpPr>
          <p:cNvPr id="56341" name="Text Box 21"/>
          <p:cNvSpPr txBox="1">
            <a:spLocks noChangeArrowheads="1"/>
          </p:cNvSpPr>
          <p:nvPr/>
        </p:nvSpPr>
        <p:spPr bwMode="auto">
          <a:xfrm>
            <a:off x="0" y="6092825"/>
            <a:ext cx="9144000" cy="457200"/>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400" b="1"/>
              <a:t>     Q1: </a:t>
            </a:r>
            <a:r>
              <a:rPr lang="en-US" altLang="zh-CN" sz="2000" b="1"/>
              <a:t>What are the similarities</a:t>
            </a:r>
            <a:r>
              <a:rPr lang="zh-CN" altLang="en-US" sz="2000" b="1"/>
              <a:t>（ 相似处）</a:t>
            </a:r>
            <a:r>
              <a:rPr lang="en-US" altLang="zh-CN" sz="2000" b="1"/>
              <a:t>between Huang Lei and Larry?</a:t>
            </a:r>
          </a:p>
        </p:txBody>
      </p:sp>
      <p:sp>
        <p:nvSpPr>
          <p:cNvPr id="56347" name="Oval 27"/>
          <p:cNvSpPr>
            <a:spLocks noChangeArrowheads="1"/>
          </p:cNvSpPr>
          <p:nvPr/>
        </p:nvSpPr>
        <p:spPr bwMode="auto">
          <a:xfrm>
            <a:off x="5724525" y="3068638"/>
            <a:ext cx="2735263" cy="533400"/>
          </a:xfrm>
          <a:prstGeom prst="ellipse">
            <a:avLst/>
          </a:prstGeom>
          <a:noFill/>
          <a:ln w="38100">
            <a:solidFill>
              <a:srgbClr val="FF33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zh-CN" altLang="en-US"/>
          </a:p>
        </p:txBody>
      </p:sp>
      <p:sp>
        <p:nvSpPr>
          <p:cNvPr id="56348" name="Text Box 28"/>
          <p:cNvSpPr txBox="1">
            <a:spLocks noChangeArrowheads="1"/>
          </p:cNvSpPr>
          <p:nvPr/>
        </p:nvSpPr>
        <p:spPr bwMode="auto">
          <a:xfrm>
            <a:off x="0" y="6021388"/>
            <a:ext cx="9144000" cy="519112"/>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800" b="1"/>
              <a:t>            Q2: What are the differences</a:t>
            </a:r>
            <a:r>
              <a:rPr lang="en-US" altLang="zh-CN"/>
              <a:t> </a:t>
            </a:r>
            <a:r>
              <a:rPr lang="en-US" altLang="zh-CN" sz="2800" b="1"/>
              <a:t>between them?</a:t>
            </a:r>
          </a:p>
        </p:txBody>
      </p:sp>
      <p:grpSp>
        <p:nvGrpSpPr>
          <p:cNvPr id="56351" name="Group 31"/>
          <p:cNvGrpSpPr>
            <a:grpSpLocks/>
          </p:cNvGrpSpPr>
          <p:nvPr/>
        </p:nvGrpSpPr>
        <p:grpSpPr bwMode="auto">
          <a:xfrm>
            <a:off x="2555875" y="3141663"/>
            <a:ext cx="6337300" cy="358775"/>
            <a:chOff x="1610" y="1979"/>
            <a:chExt cx="3992" cy="226"/>
          </a:xfrm>
        </p:grpSpPr>
        <p:sp>
          <p:nvSpPr>
            <p:cNvPr id="56349" name="Line 29"/>
            <p:cNvSpPr>
              <a:spLocks noChangeShapeType="1"/>
            </p:cNvSpPr>
            <p:nvPr/>
          </p:nvSpPr>
          <p:spPr bwMode="auto">
            <a:xfrm>
              <a:off x="4377" y="1979"/>
              <a:ext cx="1225" cy="0"/>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6350" name="Line 30"/>
            <p:cNvSpPr>
              <a:spLocks noChangeShapeType="1"/>
            </p:cNvSpPr>
            <p:nvPr/>
          </p:nvSpPr>
          <p:spPr bwMode="auto">
            <a:xfrm>
              <a:off x="1610" y="2205"/>
              <a:ext cx="1950" cy="0"/>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
        <p:nvSpPr>
          <p:cNvPr id="56352" name="Line 32"/>
          <p:cNvSpPr>
            <a:spLocks noChangeShapeType="1"/>
          </p:cNvSpPr>
          <p:nvPr/>
        </p:nvSpPr>
        <p:spPr bwMode="auto">
          <a:xfrm>
            <a:off x="2555875" y="3860800"/>
            <a:ext cx="2663825" cy="0"/>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nvGrpSpPr>
          <p:cNvPr id="56355" name="Group 35"/>
          <p:cNvGrpSpPr>
            <a:grpSpLocks/>
          </p:cNvGrpSpPr>
          <p:nvPr/>
        </p:nvGrpSpPr>
        <p:grpSpPr bwMode="auto">
          <a:xfrm>
            <a:off x="2555875" y="4581525"/>
            <a:ext cx="6048375" cy="360363"/>
            <a:chOff x="1610" y="2886"/>
            <a:chExt cx="3810" cy="227"/>
          </a:xfrm>
        </p:grpSpPr>
        <p:sp>
          <p:nvSpPr>
            <p:cNvPr id="56353" name="Line 33"/>
            <p:cNvSpPr>
              <a:spLocks noChangeShapeType="1"/>
            </p:cNvSpPr>
            <p:nvPr/>
          </p:nvSpPr>
          <p:spPr bwMode="auto">
            <a:xfrm>
              <a:off x="3969" y="2886"/>
              <a:ext cx="1451" cy="0"/>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6354" name="Line 34"/>
            <p:cNvSpPr>
              <a:spLocks noChangeShapeType="1"/>
            </p:cNvSpPr>
            <p:nvPr/>
          </p:nvSpPr>
          <p:spPr bwMode="auto">
            <a:xfrm>
              <a:off x="1610" y="3113"/>
              <a:ext cx="1134" cy="0"/>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
        <p:nvSpPr>
          <p:cNvPr id="56356" name="Line 36"/>
          <p:cNvSpPr>
            <a:spLocks noChangeShapeType="1"/>
          </p:cNvSpPr>
          <p:nvPr/>
        </p:nvSpPr>
        <p:spPr bwMode="auto">
          <a:xfrm>
            <a:off x="5795963" y="4941888"/>
            <a:ext cx="3097212" cy="0"/>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nvGrpSpPr>
          <p:cNvPr id="56359" name="Group 39"/>
          <p:cNvGrpSpPr>
            <a:grpSpLocks/>
          </p:cNvGrpSpPr>
          <p:nvPr/>
        </p:nvGrpSpPr>
        <p:grpSpPr bwMode="auto">
          <a:xfrm>
            <a:off x="4140200" y="4149725"/>
            <a:ext cx="3384550" cy="1871663"/>
            <a:chOff x="2608" y="2614"/>
            <a:chExt cx="2132" cy="1179"/>
          </a:xfrm>
        </p:grpSpPr>
        <p:sp>
          <p:nvSpPr>
            <p:cNvPr id="56357" name="AutoShape 37"/>
            <p:cNvSpPr>
              <a:spLocks noChangeArrowheads="1"/>
            </p:cNvSpPr>
            <p:nvPr/>
          </p:nvSpPr>
          <p:spPr bwMode="auto">
            <a:xfrm>
              <a:off x="2608" y="3430"/>
              <a:ext cx="2132" cy="363"/>
            </a:xfrm>
            <a:prstGeom prst="wave">
              <a:avLst>
                <a:gd name="adj1" fmla="val 13005"/>
                <a:gd name="adj2" fmla="val 0"/>
              </a:avLst>
            </a:prstGeom>
            <a:solidFill>
              <a:srgbClr val="FF6600"/>
            </a:solidFill>
            <a:ln w="9525">
              <a:solidFill>
                <a:srgbClr val="FF66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b="1"/>
                <a:t>make me become the best</a:t>
              </a:r>
            </a:p>
          </p:txBody>
        </p:sp>
        <p:sp>
          <p:nvSpPr>
            <p:cNvPr id="56358" name="Line 38"/>
            <p:cNvSpPr>
              <a:spLocks noChangeShapeType="1"/>
            </p:cNvSpPr>
            <p:nvPr/>
          </p:nvSpPr>
          <p:spPr bwMode="auto">
            <a:xfrm flipH="1">
              <a:off x="3560" y="2614"/>
              <a:ext cx="318" cy="816"/>
            </a:xfrm>
            <a:prstGeom prst="line">
              <a:avLst/>
            </a:prstGeom>
            <a:noFill/>
            <a:ln w="38100">
              <a:solidFill>
                <a:srgbClr val="FF66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
        <p:nvSpPr>
          <p:cNvPr id="56360" name="Rectangle 40"/>
          <p:cNvSpPr>
            <a:spLocks noChangeArrowheads="1"/>
          </p:cNvSpPr>
          <p:nvPr/>
        </p:nvSpPr>
        <p:spPr bwMode="auto">
          <a:xfrm>
            <a:off x="0" y="6092825"/>
            <a:ext cx="9144000" cy="4572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solidFill>
                  <a:schemeClr val="tx2"/>
                </a:solidFill>
              </a:rPr>
              <a:t>                             </a:t>
            </a:r>
            <a:r>
              <a:rPr lang="en-US" altLang="zh-CN" sz="2400" b="1">
                <a:solidFill>
                  <a:schemeClr val="tx2"/>
                </a:solidFill>
              </a:rPr>
              <a:t>Huang   Lei   is    taller   than   Larry.</a:t>
            </a:r>
          </a:p>
        </p:txBody>
      </p:sp>
      <p:sp>
        <p:nvSpPr>
          <p:cNvPr id="56361" name="Text Box 41"/>
          <p:cNvSpPr txBox="1">
            <a:spLocks noChangeArrowheads="1"/>
          </p:cNvSpPr>
          <p:nvPr/>
        </p:nvSpPr>
        <p:spPr bwMode="auto">
          <a:xfrm>
            <a:off x="7667625" y="6092825"/>
            <a:ext cx="12192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800" b="1">
                <a:solidFill>
                  <a:schemeClr val="folHlink"/>
                </a:solidFill>
              </a:rPr>
              <a:t>     </a:t>
            </a:r>
            <a:r>
              <a:rPr lang="en-US" altLang="zh-CN" sz="3200" b="1">
                <a:solidFill>
                  <a:srgbClr val="FF0000"/>
                </a:solidFill>
              </a:rPr>
              <a:t>F</a:t>
            </a:r>
          </a:p>
        </p:txBody>
      </p:sp>
      <p:sp>
        <p:nvSpPr>
          <p:cNvPr id="56362" name="AutoShape 42"/>
          <p:cNvSpPr>
            <a:spLocks noChangeArrowheads="1"/>
          </p:cNvSpPr>
          <p:nvPr/>
        </p:nvSpPr>
        <p:spPr bwMode="auto">
          <a:xfrm>
            <a:off x="4284663" y="6092825"/>
            <a:ext cx="901700" cy="457200"/>
          </a:xfrm>
          <a:prstGeom prst="roundRect">
            <a:avLst>
              <a:gd name="adj" fmla="val 16667"/>
            </a:avLst>
          </a:prstGeom>
          <a:solidFill>
            <a:schemeClr val="hlink"/>
          </a:solidFill>
          <a:ln w="9525">
            <a:solidFill>
              <a:schemeClr val="hlink"/>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sz="2400" b="1">
                <a:solidFill>
                  <a:srgbClr val="FF0000"/>
                </a:solidFill>
                <a:latin typeface="Times New Roman" pitchFamily="18" charset="0"/>
              </a:rPr>
              <a:t>shorter</a:t>
            </a:r>
          </a:p>
        </p:txBody>
      </p:sp>
      <p:sp>
        <p:nvSpPr>
          <p:cNvPr id="56363" name="Rectangle 43">
            <a:hlinkClick r:id="rId4" action="ppaction://hlinksldjump"/>
          </p:cNvPr>
          <p:cNvSpPr>
            <a:spLocks noChangeArrowheads="1"/>
          </p:cNvSpPr>
          <p:nvPr/>
        </p:nvSpPr>
        <p:spPr bwMode="auto">
          <a:xfrm>
            <a:off x="0" y="6092825"/>
            <a:ext cx="9144000" cy="4572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a:r>
              <a:rPr lang="en-US" altLang="zh-CN" b="1">
                <a:solidFill>
                  <a:schemeClr val="tx2"/>
                </a:solidFill>
              </a:rPr>
              <a:t>                             </a:t>
            </a:r>
            <a:r>
              <a:rPr lang="en-US" altLang="zh-CN" sz="2400" b="1">
                <a:solidFill>
                  <a:schemeClr val="tx2"/>
                </a:solidFill>
              </a:rPr>
              <a:t>Huang  Lei  </a:t>
            </a:r>
            <a:r>
              <a:rPr lang="en-US" altLang="zh-CN" sz="2400" b="1"/>
              <a:t>isn’t  </a:t>
            </a:r>
            <a:r>
              <a:rPr lang="en-US" altLang="zh-CN" sz="2400" b="1">
                <a:solidFill>
                  <a:srgbClr val="0000FF"/>
                </a:solidFill>
              </a:rPr>
              <a:t>as</a:t>
            </a:r>
            <a:r>
              <a:rPr lang="en-US" altLang="zh-CN" sz="2400" b="1">
                <a:solidFill>
                  <a:srgbClr val="000099"/>
                </a:solidFill>
              </a:rPr>
              <a:t> </a:t>
            </a:r>
            <a:r>
              <a:rPr lang="en-US" altLang="zh-CN" sz="2400" b="1">
                <a:solidFill>
                  <a:schemeClr val="tx2"/>
                </a:solidFill>
              </a:rPr>
              <a:t>good  at  tennis  </a:t>
            </a:r>
            <a:r>
              <a:rPr lang="en-US" altLang="zh-CN" sz="2400" b="1">
                <a:solidFill>
                  <a:srgbClr val="0000FF"/>
                </a:solidFill>
              </a:rPr>
              <a:t>as</a:t>
            </a:r>
            <a:r>
              <a:rPr lang="en-US" altLang="zh-CN" sz="2400" b="1">
                <a:solidFill>
                  <a:srgbClr val="3333FF"/>
                </a:solidFill>
              </a:rPr>
              <a:t>  </a:t>
            </a:r>
            <a:r>
              <a:rPr lang="en-US" altLang="zh-CN" sz="2400" b="1">
                <a:solidFill>
                  <a:schemeClr val="tx2"/>
                </a:solidFill>
              </a:rPr>
              <a:t>Larry.</a:t>
            </a:r>
          </a:p>
        </p:txBody>
      </p:sp>
      <p:sp>
        <p:nvSpPr>
          <p:cNvPr id="56364" name="Text Box 44"/>
          <p:cNvSpPr txBox="1">
            <a:spLocks noChangeArrowheads="1"/>
          </p:cNvSpPr>
          <p:nvPr/>
        </p:nvSpPr>
        <p:spPr bwMode="auto">
          <a:xfrm>
            <a:off x="8172450" y="6092825"/>
            <a:ext cx="13716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800" b="1">
                <a:solidFill>
                  <a:schemeClr val="folHlink"/>
                </a:solidFill>
              </a:rPr>
              <a:t>     </a:t>
            </a:r>
            <a:r>
              <a:rPr lang="en-US" altLang="zh-CN" sz="3200" b="1">
                <a:solidFill>
                  <a:srgbClr val="FF0000"/>
                </a:solidFill>
              </a:rPr>
              <a:t>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6341"/>
                                        </p:tgtEl>
                                        <p:attrNameLst>
                                          <p:attrName>style.visibility</p:attrName>
                                        </p:attrNameLst>
                                      </p:cBhvr>
                                      <p:to>
                                        <p:strVal val="visible"/>
                                      </p:to>
                                    </p:set>
                                    <p:animEffect transition="in" filter="wipe(down)">
                                      <p:cBhvr>
                                        <p:cTn id="7" dur="500"/>
                                        <p:tgtEl>
                                          <p:spTgt spid="56341"/>
                                        </p:tgtEl>
                                      </p:cBhvr>
                                    </p:animEffect>
                                  </p:childTnLst>
                                  <p:subTnLst>
                                    <p:audio>
                                      <p:cMediaNode>
                                        <p:cTn display="0" masterRel="sameClick">
                                          <p:stCondLst>
                                            <p:cond evt="begin" delay="0">
                                              <p:tn val="5"/>
                                            </p:cond>
                                          </p:stCondLst>
                                          <p:endCondLst>
                                            <p:cond evt="onStopAudio" delay="0">
                                              <p:tgtEl>
                                                <p:sldTgt/>
                                              </p:tgtEl>
                                            </p:cond>
                                          </p:endCondLst>
                                        </p:cTn>
                                        <p:tgtEl>
                                          <p:sndTgt r:embed="rId2" name="breeze.wav"/>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6347"/>
                                        </p:tgtEl>
                                        <p:attrNameLst>
                                          <p:attrName>style.visibility</p:attrName>
                                        </p:attrNameLst>
                                      </p:cBhvr>
                                      <p:to>
                                        <p:strVal val="visible"/>
                                      </p:to>
                                    </p:set>
                                    <p:anim calcmode="lin" valueType="num">
                                      <p:cBhvr additive="base">
                                        <p:cTn id="12" dur="500" fill="hold"/>
                                        <p:tgtEl>
                                          <p:spTgt spid="56347"/>
                                        </p:tgtEl>
                                        <p:attrNameLst>
                                          <p:attrName>ppt_x</p:attrName>
                                        </p:attrNameLst>
                                      </p:cBhvr>
                                      <p:tavLst>
                                        <p:tav tm="0">
                                          <p:val>
                                            <p:strVal val="#ppt_x"/>
                                          </p:val>
                                        </p:tav>
                                        <p:tav tm="100000">
                                          <p:val>
                                            <p:strVal val="#ppt_x"/>
                                          </p:val>
                                        </p:tav>
                                      </p:tavLst>
                                    </p:anim>
                                    <p:anim calcmode="lin" valueType="num">
                                      <p:cBhvr additive="base">
                                        <p:cTn id="13" dur="500" fill="hold"/>
                                        <p:tgtEl>
                                          <p:spTgt spid="56347"/>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xit" presetSubtype="4" fill="hold" grpId="1" nodeType="clickEffect">
                                  <p:stCondLst>
                                    <p:cond delay="0"/>
                                  </p:stCondLst>
                                  <p:childTnLst>
                                    <p:anim calcmode="lin" valueType="num">
                                      <p:cBhvr additive="base">
                                        <p:cTn id="17" dur="500"/>
                                        <p:tgtEl>
                                          <p:spTgt spid="56347"/>
                                        </p:tgtEl>
                                        <p:attrNameLst>
                                          <p:attrName>ppt_x</p:attrName>
                                        </p:attrNameLst>
                                      </p:cBhvr>
                                      <p:tavLst>
                                        <p:tav tm="0">
                                          <p:val>
                                            <p:strVal val="ppt_x"/>
                                          </p:val>
                                        </p:tav>
                                        <p:tav tm="100000">
                                          <p:val>
                                            <p:strVal val="ppt_x"/>
                                          </p:val>
                                        </p:tav>
                                      </p:tavLst>
                                    </p:anim>
                                    <p:anim calcmode="lin" valueType="num">
                                      <p:cBhvr additive="base">
                                        <p:cTn id="18" dur="500"/>
                                        <p:tgtEl>
                                          <p:spTgt spid="56347"/>
                                        </p:tgtEl>
                                        <p:attrNameLst>
                                          <p:attrName>ppt_y</p:attrName>
                                        </p:attrNameLst>
                                      </p:cBhvr>
                                      <p:tavLst>
                                        <p:tav tm="0">
                                          <p:val>
                                            <p:strVal val="ppt_y"/>
                                          </p:val>
                                        </p:tav>
                                        <p:tav tm="100000">
                                          <p:val>
                                            <p:strVal val="1+ppt_h/2"/>
                                          </p:val>
                                        </p:tav>
                                      </p:tavLst>
                                    </p:anim>
                                    <p:set>
                                      <p:cBhvr>
                                        <p:cTn id="19" dur="1" fill="hold">
                                          <p:stCondLst>
                                            <p:cond delay="499"/>
                                          </p:stCondLst>
                                        </p:cTn>
                                        <p:tgtEl>
                                          <p:spTgt spid="56347"/>
                                        </p:tgtEl>
                                        <p:attrNameLst>
                                          <p:attrName>style.visibility</p:attrName>
                                        </p:attrNameLst>
                                      </p:cBhvr>
                                      <p:to>
                                        <p:strVal val="hidden"/>
                                      </p:to>
                                    </p:set>
                                  </p:childTnLst>
                                </p:cTn>
                              </p:par>
                            </p:childTnLst>
                          </p:cTn>
                        </p:par>
                      </p:childTnLst>
                    </p:cTn>
                  </p:par>
                  <p:par>
                    <p:cTn id="20" fill="hold" nodeType="clickPar">
                      <p:stCondLst>
                        <p:cond delay="indefinite"/>
                      </p:stCondLst>
                      <p:childTnLst>
                        <p:par>
                          <p:cTn id="21" fill="hold" nodeType="withGroup">
                            <p:stCondLst>
                              <p:cond delay="0"/>
                            </p:stCondLst>
                            <p:childTnLst>
                              <p:par>
                                <p:cTn id="22" presetID="5" presetClass="entr" presetSubtype="10" fill="hold" grpId="0" nodeType="clickEffect">
                                  <p:stCondLst>
                                    <p:cond delay="0"/>
                                  </p:stCondLst>
                                  <p:childTnLst>
                                    <p:set>
                                      <p:cBhvr>
                                        <p:cTn id="23" dur="1" fill="hold">
                                          <p:stCondLst>
                                            <p:cond delay="0"/>
                                          </p:stCondLst>
                                        </p:cTn>
                                        <p:tgtEl>
                                          <p:spTgt spid="56348"/>
                                        </p:tgtEl>
                                        <p:attrNameLst>
                                          <p:attrName>style.visibility</p:attrName>
                                        </p:attrNameLst>
                                      </p:cBhvr>
                                      <p:to>
                                        <p:strVal val="visible"/>
                                      </p:to>
                                    </p:set>
                                    <p:animEffect transition="in" filter="checkerboard(across)">
                                      <p:cBhvr>
                                        <p:cTn id="24" dur="500"/>
                                        <p:tgtEl>
                                          <p:spTgt spid="56348"/>
                                        </p:tgtEl>
                                      </p:cBhvr>
                                    </p:animEffect>
                                  </p:childTnLst>
                                  <p:subTnLst>
                                    <p:audio>
                                      <p:cMediaNode>
                                        <p:cTn display="0" masterRel="sameClick">
                                          <p:stCondLst>
                                            <p:cond evt="begin" delay="0">
                                              <p:tn val="22"/>
                                            </p:cond>
                                          </p:stCondLst>
                                          <p:endCondLst>
                                            <p:cond evt="onStopAudio" delay="0">
                                              <p:tgtEl>
                                                <p:sldTgt/>
                                              </p:tgtEl>
                                            </p:cond>
                                          </p:endCondLst>
                                        </p:cTn>
                                        <p:tgtEl>
                                          <p:sndTgt r:embed="rId3" name="type.wav"/>
                                        </p:tgtEl>
                                      </p:cMediaNode>
                                    </p:audio>
                                  </p:sub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8" fill="hold" nodeType="clickEffect">
                                  <p:stCondLst>
                                    <p:cond delay="0"/>
                                  </p:stCondLst>
                                  <p:childTnLst>
                                    <p:set>
                                      <p:cBhvr>
                                        <p:cTn id="28" dur="1" fill="hold">
                                          <p:stCondLst>
                                            <p:cond delay="0"/>
                                          </p:stCondLst>
                                        </p:cTn>
                                        <p:tgtEl>
                                          <p:spTgt spid="56351"/>
                                        </p:tgtEl>
                                        <p:attrNameLst>
                                          <p:attrName>style.visibility</p:attrName>
                                        </p:attrNameLst>
                                      </p:cBhvr>
                                      <p:to>
                                        <p:strVal val="visible"/>
                                      </p:to>
                                    </p:set>
                                    <p:anim calcmode="lin" valueType="num">
                                      <p:cBhvr additive="base">
                                        <p:cTn id="29" dur="500" fill="hold"/>
                                        <p:tgtEl>
                                          <p:spTgt spid="56351"/>
                                        </p:tgtEl>
                                        <p:attrNameLst>
                                          <p:attrName>ppt_x</p:attrName>
                                        </p:attrNameLst>
                                      </p:cBhvr>
                                      <p:tavLst>
                                        <p:tav tm="0">
                                          <p:val>
                                            <p:strVal val="0-#ppt_w/2"/>
                                          </p:val>
                                        </p:tav>
                                        <p:tav tm="100000">
                                          <p:val>
                                            <p:strVal val="#ppt_x"/>
                                          </p:val>
                                        </p:tav>
                                      </p:tavLst>
                                    </p:anim>
                                    <p:anim calcmode="lin" valueType="num">
                                      <p:cBhvr additive="base">
                                        <p:cTn id="30" dur="500" fill="hold"/>
                                        <p:tgtEl>
                                          <p:spTgt spid="56351"/>
                                        </p:tgtEl>
                                        <p:attrNameLst>
                                          <p:attrName>ppt_y</p:attrName>
                                        </p:attrNameLst>
                                      </p:cBhvr>
                                      <p:tavLst>
                                        <p:tav tm="0">
                                          <p:val>
                                            <p:strVal val="#ppt_y"/>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56352"/>
                                        </p:tgtEl>
                                        <p:attrNameLst>
                                          <p:attrName>style.visibility</p:attrName>
                                        </p:attrNameLst>
                                      </p:cBhvr>
                                      <p:to>
                                        <p:strVal val="visible"/>
                                      </p:to>
                                    </p:set>
                                    <p:anim calcmode="lin" valueType="num">
                                      <p:cBhvr additive="base">
                                        <p:cTn id="35" dur="500" fill="hold"/>
                                        <p:tgtEl>
                                          <p:spTgt spid="56352"/>
                                        </p:tgtEl>
                                        <p:attrNameLst>
                                          <p:attrName>ppt_x</p:attrName>
                                        </p:attrNameLst>
                                      </p:cBhvr>
                                      <p:tavLst>
                                        <p:tav tm="0">
                                          <p:val>
                                            <p:strVal val="0-#ppt_w/2"/>
                                          </p:val>
                                        </p:tav>
                                        <p:tav tm="100000">
                                          <p:val>
                                            <p:strVal val="#ppt_x"/>
                                          </p:val>
                                        </p:tav>
                                      </p:tavLst>
                                    </p:anim>
                                    <p:anim calcmode="lin" valueType="num">
                                      <p:cBhvr additive="base">
                                        <p:cTn id="36" dur="500" fill="hold"/>
                                        <p:tgtEl>
                                          <p:spTgt spid="56352"/>
                                        </p:tgtEl>
                                        <p:attrNameLst>
                                          <p:attrName>ppt_y</p:attrName>
                                        </p:attrNameLst>
                                      </p:cBhvr>
                                      <p:tavLst>
                                        <p:tav tm="0">
                                          <p:val>
                                            <p:strVal val="#ppt_y"/>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2" presetClass="entr" presetSubtype="8" fill="hold" nodeType="clickEffect">
                                  <p:stCondLst>
                                    <p:cond delay="0"/>
                                  </p:stCondLst>
                                  <p:childTnLst>
                                    <p:set>
                                      <p:cBhvr>
                                        <p:cTn id="40" dur="1" fill="hold">
                                          <p:stCondLst>
                                            <p:cond delay="0"/>
                                          </p:stCondLst>
                                        </p:cTn>
                                        <p:tgtEl>
                                          <p:spTgt spid="56355"/>
                                        </p:tgtEl>
                                        <p:attrNameLst>
                                          <p:attrName>style.visibility</p:attrName>
                                        </p:attrNameLst>
                                      </p:cBhvr>
                                      <p:to>
                                        <p:strVal val="visible"/>
                                      </p:to>
                                    </p:set>
                                    <p:anim calcmode="lin" valueType="num">
                                      <p:cBhvr additive="base">
                                        <p:cTn id="41" dur="500" fill="hold"/>
                                        <p:tgtEl>
                                          <p:spTgt spid="56355"/>
                                        </p:tgtEl>
                                        <p:attrNameLst>
                                          <p:attrName>ppt_x</p:attrName>
                                        </p:attrNameLst>
                                      </p:cBhvr>
                                      <p:tavLst>
                                        <p:tav tm="0">
                                          <p:val>
                                            <p:strVal val="0-#ppt_w/2"/>
                                          </p:val>
                                        </p:tav>
                                        <p:tav tm="100000">
                                          <p:val>
                                            <p:strVal val="#ppt_x"/>
                                          </p:val>
                                        </p:tav>
                                      </p:tavLst>
                                    </p:anim>
                                    <p:anim calcmode="lin" valueType="num">
                                      <p:cBhvr additive="base">
                                        <p:cTn id="42" dur="500" fill="hold"/>
                                        <p:tgtEl>
                                          <p:spTgt spid="56355"/>
                                        </p:tgtEl>
                                        <p:attrNameLst>
                                          <p:attrName>ppt_y</p:attrName>
                                        </p:attrNameLst>
                                      </p:cBhvr>
                                      <p:tavLst>
                                        <p:tav tm="0">
                                          <p:val>
                                            <p:strVal val="#ppt_y"/>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56356"/>
                                        </p:tgtEl>
                                        <p:attrNameLst>
                                          <p:attrName>style.visibility</p:attrName>
                                        </p:attrNameLst>
                                      </p:cBhvr>
                                      <p:to>
                                        <p:strVal val="visible"/>
                                      </p:to>
                                    </p:set>
                                    <p:anim calcmode="lin" valueType="num">
                                      <p:cBhvr additive="base">
                                        <p:cTn id="47" dur="500" fill="hold"/>
                                        <p:tgtEl>
                                          <p:spTgt spid="56356"/>
                                        </p:tgtEl>
                                        <p:attrNameLst>
                                          <p:attrName>ppt_x</p:attrName>
                                        </p:attrNameLst>
                                      </p:cBhvr>
                                      <p:tavLst>
                                        <p:tav tm="0">
                                          <p:val>
                                            <p:strVal val="0-#ppt_w/2"/>
                                          </p:val>
                                        </p:tav>
                                        <p:tav tm="100000">
                                          <p:val>
                                            <p:strVal val="#ppt_x"/>
                                          </p:val>
                                        </p:tav>
                                      </p:tavLst>
                                    </p:anim>
                                    <p:anim calcmode="lin" valueType="num">
                                      <p:cBhvr additive="base">
                                        <p:cTn id="48" dur="500" fill="hold"/>
                                        <p:tgtEl>
                                          <p:spTgt spid="56356"/>
                                        </p:tgtEl>
                                        <p:attrNameLst>
                                          <p:attrName>ppt_y</p:attrName>
                                        </p:attrNameLst>
                                      </p:cBhvr>
                                      <p:tavLst>
                                        <p:tav tm="0">
                                          <p:val>
                                            <p:strVal val="#ppt_y"/>
                                          </p:val>
                                        </p:tav>
                                        <p:tav tm="100000">
                                          <p:val>
                                            <p:strVal val="#ppt_y"/>
                                          </p:val>
                                        </p:tav>
                                      </p:tavLst>
                                    </p:anim>
                                  </p:childTnLst>
                                </p:cTn>
                              </p:par>
                            </p:childTnLst>
                          </p:cTn>
                        </p:par>
                      </p:childTnLst>
                    </p:cTn>
                  </p:par>
                  <p:par>
                    <p:cTn id="49" fill="hold" nodeType="clickPar">
                      <p:stCondLst>
                        <p:cond delay="indefinite"/>
                      </p:stCondLst>
                      <p:childTnLst>
                        <p:par>
                          <p:cTn id="50" fill="hold" nodeType="withGroup">
                            <p:stCondLst>
                              <p:cond delay="0"/>
                            </p:stCondLst>
                            <p:childTnLst>
                              <p:par>
                                <p:cTn id="51" presetID="2" presetClass="entr" presetSubtype="1" fill="hold" nodeType="clickEffect">
                                  <p:stCondLst>
                                    <p:cond delay="0"/>
                                  </p:stCondLst>
                                  <p:childTnLst>
                                    <p:set>
                                      <p:cBhvr>
                                        <p:cTn id="52" dur="1" fill="hold">
                                          <p:stCondLst>
                                            <p:cond delay="0"/>
                                          </p:stCondLst>
                                        </p:cTn>
                                        <p:tgtEl>
                                          <p:spTgt spid="56359"/>
                                        </p:tgtEl>
                                        <p:attrNameLst>
                                          <p:attrName>style.visibility</p:attrName>
                                        </p:attrNameLst>
                                      </p:cBhvr>
                                      <p:to>
                                        <p:strVal val="visible"/>
                                      </p:to>
                                    </p:set>
                                    <p:anim calcmode="lin" valueType="num">
                                      <p:cBhvr additive="base">
                                        <p:cTn id="53" dur="500" fill="hold"/>
                                        <p:tgtEl>
                                          <p:spTgt spid="56359"/>
                                        </p:tgtEl>
                                        <p:attrNameLst>
                                          <p:attrName>ppt_x</p:attrName>
                                        </p:attrNameLst>
                                      </p:cBhvr>
                                      <p:tavLst>
                                        <p:tav tm="0">
                                          <p:val>
                                            <p:strVal val="#ppt_x"/>
                                          </p:val>
                                        </p:tav>
                                        <p:tav tm="100000">
                                          <p:val>
                                            <p:strVal val="#ppt_x"/>
                                          </p:val>
                                        </p:tav>
                                      </p:tavLst>
                                    </p:anim>
                                    <p:anim calcmode="lin" valueType="num">
                                      <p:cBhvr additive="base">
                                        <p:cTn id="54" dur="500" fill="hold"/>
                                        <p:tgtEl>
                                          <p:spTgt spid="56359"/>
                                        </p:tgtEl>
                                        <p:attrNameLst>
                                          <p:attrName>ppt_y</p:attrName>
                                        </p:attrNameLst>
                                      </p:cBhvr>
                                      <p:tavLst>
                                        <p:tav tm="0">
                                          <p:val>
                                            <p:strVal val="0-#ppt_h/2"/>
                                          </p:val>
                                        </p:tav>
                                        <p:tav tm="100000">
                                          <p:val>
                                            <p:strVal val="#ppt_y"/>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2" presetClass="exit" presetSubtype="4" fill="hold" nodeType="clickEffect">
                                  <p:stCondLst>
                                    <p:cond delay="0"/>
                                  </p:stCondLst>
                                  <p:childTnLst>
                                    <p:anim calcmode="lin" valueType="num">
                                      <p:cBhvr additive="base">
                                        <p:cTn id="58" dur="500"/>
                                        <p:tgtEl>
                                          <p:spTgt spid="56359"/>
                                        </p:tgtEl>
                                        <p:attrNameLst>
                                          <p:attrName>ppt_x</p:attrName>
                                        </p:attrNameLst>
                                      </p:cBhvr>
                                      <p:tavLst>
                                        <p:tav tm="0">
                                          <p:val>
                                            <p:strVal val="ppt_x"/>
                                          </p:val>
                                        </p:tav>
                                        <p:tav tm="100000">
                                          <p:val>
                                            <p:strVal val="ppt_x"/>
                                          </p:val>
                                        </p:tav>
                                      </p:tavLst>
                                    </p:anim>
                                    <p:anim calcmode="lin" valueType="num">
                                      <p:cBhvr additive="base">
                                        <p:cTn id="59" dur="500"/>
                                        <p:tgtEl>
                                          <p:spTgt spid="56359"/>
                                        </p:tgtEl>
                                        <p:attrNameLst>
                                          <p:attrName>ppt_y</p:attrName>
                                        </p:attrNameLst>
                                      </p:cBhvr>
                                      <p:tavLst>
                                        <p:tav tm="0">
                                          <p:val>
                                            <p:strVal val="ppt_y"/>
                                          </p:val>
                                        </p:tav>
                                        <p:tav tm="100000">
                                          <p:val>
                                            <p:strVal val="1+ppt_h/2"/>
                                          </p:val>
                                        </p:tav>
                                      </p:tavLst>
                                    </p:anim>
                                    <p:set>
                                      <p:cBhvr>
                                        <p:cTn id="60" dur="1" fill="hold">
                                          <p:stCondLst>
                                            <p:cond delay="499"/>
                                          </p:stCondLst>
                                        </p:cTn>
                                        <p:tgtEl>
                                          <p:spTgt spid="56359"/>
                                        </p:tgtEl>
                                        <p:attrNameLst>
                                          <p:attrName>style.visibility</p:attrName>
                                        </p:attrNameLst>
                                      </p:cBhvr>
                                      <p:to>
                                        <p:strVal val="hidden"/>
                                      </p:to>
                                    </p:set>
                                  </p:childTnLst>
                                </p:cTn>
                              </p:par>
                            </p:childTnLst>
                          </p:cTn>
                        </p:par>
                      </p:childTnLst>
                    </p:cTn>
                  </p:par>
                  <p:par>
                    <p:cTn id="61" fill="hold" nodeType="clickPar">
                      <p:stCondLst>
                        <p:cond delay="indefinite"/>
                      </p:stCondLst>
                      <p:childTnLst>
                        <p:par>
                          <p:cTn id="62" fill="hold" nodeType="withGroup">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56360"/>
                                        </p:tgtEl>
                                        <p:attrNameLst>
                                          <p:attrName>style.visibility</p:attrName>
                                        </p:attrNameLst>
                                      </p:cBhvr>
                                      <p:to>
                                        <p:strVal val="visible"/>
                                      </p:to>
                                    </p:set>
                                    <p:anim calcmode="lin" valueType="num">
                                      <p:cBhvr additive="base">
                                        <p:cTn id="65" dur="500" fill="hold"/>
                                        <p:tgtEl>
                                          <p:spTgt spid="56360"/>
                                        </p:tgtEl>
                                        <p:attrNameLst>
                                          <p:attrName>ppt_x</p:attrName>
                                        </p:attrNameLst>
                                      </p:cBhvr>
                                      <p:tavLst>
                                        <p:tav tm="0">
                                          <p:val>
                                            <p:strVal val="#ppt_x"/>
                                          </p:val>
                                        </p:tav>
                                        <p:tav tm="100000">
                                          <p:val>
                                            <p:strVal val="#ppt_x"/>
                                          </p:val>
                                        </p:tav>
                                      </p:tavLst>
                                    </p:anim>
                                    <p:anim calcmode="lin" valueType="num">
                                      <p:cBhvr additive="base">
                                        <p:cTn id="66" dur="500" fill="hold"/>
                                        <p:tgtEl>
                                          <p:spTgt spid="56360"/>
                                        </p:tgtEl>
                                        <p:attrNameLst>
                                          <p:attrName>ppt_y</p:attrName>
                                        </p:attrNameLst>
                                      </p:cBhvr>
                                      <p:tavLst>
                                        <p:tav tm="0">
                                          <p:val>
                                            <p:strVal val="1+#ppt_h/2"/>
                                          </p:val>
                                        </p:tav>
                                        <p:tav tm="100000">
                                          <p:val>
                                            <p:strVal val="#ppt_y"/>
                                          </p:val>
                                        </p:tav>
                                      </p:tavLst>
                                    </p:anim>
                                  </p:childTnLst>
                                </p:cTn>
                              </p:par>
                            </p:childTnLst>
                          </p:cTn>
                        </p:par>
                      </p:childTnLst>
                    </p:cTn>
                  </p:par>
                  <p:par>
                    <p:cTn id="67" fill="hold" nodeType="clickPar">
                      <p:stCondLst>
                        <p:cond delay="indefinite"/>
                      </p:stCondLst>
                      <p:childTnLst>
                        <p:par>
                          <p:cTn id="68" fill="hold" nodeType="withGroup">
                            <p:stCondLst>
                              <p:cond delay="0"/>
                            </p:stCondLst>
                            <p:childTnLst>
                              <p:par>
                                <p:cTn id="69" presetID="2" presetClass="entr" presetSubtype="2" fill="hold" grpId="0" nodeType="clickEffect">
                                  <p:stCondLst>
                                    <p:cond delay="0"/>
                                  </p:stCondLst>
                                  <p:childTnLst>
                                    <p:set>
                                      <p:cBhvr>
                                        <p:cTn id="70" dur="1" fill="hold">
                                          <p:stCondLst>
                                            <p:cond delay="0"/>
                                          </p:stCondLst>
                                        </p:cTn>
                                        <p:tgtEl>
                                          <p:spTgt spid="56361"/>
                                        </p:tgtEl>
                                        <p:attrNameLst>
                                          <p:attrName>style.visibility</p:attrName>
                                        </p:attrNameLst>
                                      </p:cBhvr>
                                      <p:to>
                                        <p:strVal val="visible"/>
                                      </p:to>
                                    </p:set>
                                    <p:anim calcmode="lin" valueType="num">
                                      <p:cBhvr additive="base">
                                        <p:cTn id="71" dur="500" fill="hold"/>
                                        <p:tgtEl>
                                          <p:spTgt spid="56361"/>
                                        </p:tgtEl>
                                        <p:attrNameLst>
                                          <p:attrName>ppt_x</p:attrName>
                                        </p:attrNameLst>
                                      </p:cBhvr>
                                      <p:tavLst>
                                        <p:tav tm="0">
                                          <p:val>
                                            <p:strVal val="1+#ppt_w/2"/>
                                          </p:val>
                                        </p:tav>
                                        <p:tav tm="100000">
                                          <p:val>
                                            <p:strVal val="#ppt_x"/>
                                          </p:val>
                                        </p:tav>
                                      </p:tavLst>
                                    </p:anim>
                                    <p:anim calcmode="lin" valueType="num">
                                      <p:cBhvr additive="base">
                                        <p:cTn id="72" dur="500" fill="hold"/>
                                        <p:tgtEl>
                                          <p:spTgt spid="56361"/>
                                        </p:tgtEl>
                                        <p:attrNameLst>
                                          <p:attrName>ppt_y</p:attrName>
                                        </p:attrNameLst>
                                      </p:cBhvr>
                                      <p:tavLst>
                                        <p:tav tm="0">
                                          <p:val>
                                            <p:strVal val="#ppt_y"/>
                                          </p:val>
                                        </p:tav>
                                        <p:tav tm="100000">
                                          <p:val>
                                            <p:strVal val="#ppt_y"/>
                                          </p:val>
                                        </p:tav>
                                      </p:tavLst>
                                    </p:anim>
                                  </p:childTnLst>
                                </p:cTn>
                              </p:par>
                            </p:childTnLst>
                          </p:cTn>
                        </p:par>
                      </p:childTnLst>
                    </p:cTn>
                  </p:par>
                  <p:par>
                    <p:cTn id="73" fill="hold" nodeType="clickPar">
                      <p:stCondLst>
                        <p:cond delay="indefinite"/>
                      </p:stCondLst>
                      <p:childTnLst>
                        <p:par>
                          <p:cTn id="74" fill="hold" nodeType="withGroup">
                            <p:stCondLst>
                              <p:cond delay="0"/>
                            </p:stCondLst>
                            <p:childTnLst>
                              <p:par>
                                <p:cTn id="75" presetID="2" presetClass="entr" presetSubtype="8" fill="hold" grpId="0" nodeType="clickEffect">
                                  <p:stCondLst>
                                    <p:cond delay="0"/>
                                  </p:stCondLst>
                                  <p:childTnLst>
                                    <p:set>
                                      <p:cBhvr>
                                        <p:cTn id="76" dur="1" fill="hold">
                                          <p:stCondLst>
                                            <p:cond delay="0"/>
                                          </p:stCondLst>
                                        </p:cTn>
                                        <p:tgtEl>
                                          <p:spTgt spid="56362"/>
                                        </p:tgtEl>
                                        <p:attrNameLst>
                                          <p:attrName>style.visibility</p:attrName>
                                        </p:attrNameLst>
                                      </p:cBhvr>
                                      <p:to>
                                        <p:strVal val="visible"/>
                                      </p:to>
                                    </p:set>
                                    <p:anim calcmode="lin" valueType="num">
                                      <p:cBhvr additive="base">
                                        <p:cTn id="77" dur="500" fill="hold"/>
                                        <p:tgtEl>
                                          <p:spTgt spid="56362"/>
                                        </p:tgtEl>
                                        <p:attrNameLst>
                                          <p:attrName>ppt_x</p:attrName>
                                        </p:attrNameLst>
                                      </p:cBhvr>
                                      <p:tavLst>
                                        <p:tav tm="0">
                                          <p:val>
                                            <p:strVal val="0-#ppt_w/2"/>
                                          </p:val>
                                        </p:tav>
                                        <p:tav tm="100000">
                                          <p:val>
                                            <p:strVal val="#ppt_x"/>
                                          </p:val>
                                        </p:tav>
                                      </p:tavLst>
                                    </p:anim>
                                    <p:anim calcmode="lin" valueType="num">
                                      <p:cBhvr additive="base">
                                        <p:cTn id="78" dur="500" fill="hold"/>
                                        <p:tgtEl>
                                          <p:spTgt spid="56362"/>
                                        </p:tgtEl>
                                        <p:attrNameLst>
                                          <p:attrName>ppt_y</p:attrName>
                                        </p:attrNameLst>
                                      </p:cBhvr>
                                      <p:tavLst>
                                        <p:tav tm="0">
                                          <p:val>
                                            <p:strVal val="#ppt_y"/>
                                          </p:val>
                                        </p:tav>
                                        <p:tav tm="100000">
                                          <p:val>
                                            <p:strVal val="#ppt_y"/>
                                          </p:val>
                                        </p:tav>
                                      </p:tavLst>
                                    </p:anim>
                                  </p:childTnLst>
                                </p:cTn>
                              </p:par>
                            </p:childTnLst>
                          </p:cTn>
                        </p:par>
                      </p:childTnLst>
                    </p:cTn>
                  </p:par>
                  <p:par>
                    <p:cTn id="79" fill="hold" nodeType="clickPar">
                      <p:stCondLst>
                        <p:cond delay="indefinite"/>
                      </p:stCondLst>
                      <p:childTnLst>
                        <p:par>
                          <p:cTn id="80" fill="hold" nodeType="withGroup">
                            <p:stCondLst>
                              <p:cond delay="0"/>
                            </p:stCondLst>
                            <p:childTnLst>
                              <p:par>
                                <p:cTn id="81" presetID="2" presetClass="entr" presetSubtype="4" fill="hold" grpId="0" nodeType="clickEffect">
                                  <p:stCondLst>
                                    <p:cond delay="0"/>
                                  </p:stCondLst>
                                  <p:childTnLst>
                                    <p:set>
                                      <p:cBhvr>
                                        <p:cTn id="82" dur="1" fill="hold">
                                          <p:stCondLst>
                                            <p:cond delay="0"/>
                                          </p:stCondLst>
                                        </p:cTn>
                                        <p:tgtEl>
                                          <p:spTgt spid="56363"/>
                                        </p:tgtEl>
                                        <p:attrNameLst>
                                          <p:attrName>style.visibility</p:attrName>
                                        </p:attrNameLst>
                                      </p:cBhvr>
                                      <p:to>
                                        <p:strVal val="visible"/>
                                      </p:to>
                                    </p:set>
                                    <p:anim calcmode="lin" valueType="num">
                                      <p:cBhvr additive="base">
                                        <p:cTn id="83" dur="500" fill="hold"/>
                                        <p:tgtEl>
                                          <p:spTgt spid="56363"/>
                                        </p:tgtEl>
                                        <p:attrNameLst>
                                          <p:attrName>ppt_x</p:attrName>
                                        </p:attrNameLst>
                                      </p:cBhvr>
                                      <p:tavLst>
                                        <p:tav tm="0">
                                          <p:val>
                                            <p:strVal val="#ppt_x"/>
                                          </p:val>
                                        </p:tav>
                                        <p:tav tm="100000">
                                          <p:val>
                                            <p:strVal val="#ppt_x"/>
                                          </p:val>
                                        </p:tav>
                                      </p:tavLst>
                                    </p:anim>
                                    <p:anim calcmode="lin" valueType="num">
                                      <p:cBhvr additive="base">
                                        <p:cTn id="84" dur="500" fill="hold"/>
                                        <p:tgtEl>
                                          <p:spTgt spid="56363"/>
                                        </p:tgtEl>
                                        <p:attrNameLst>
                                          <p:attrName>ppt_y</p:attrName>
                                        </p:attrNameLst>
                                      </p:cBhvr>
                                      <p:tavLst>
                                        <p:tav tm="0">
                                          <p:val>
                                            <p:strVal val="1+#ppt_h/2"/>
                                          </p:val>
                                        </p:tav>
                                        <p:tav tm="100000">
                                          <p:val>
                                            <p:strVal val="#ppt_y"/>
                                          </p:val>
                                        </p:tav>
                                      </p:tavLst>
                                    </p:anim>
                                  </p:childTnLst>
                                </p:cTn>
                              </p:par>
                            </p:childTnLst>
                          </p:cTn>
                        </p:par>
                      </p:childTnLst>
                    </p:cTn>
                  </p:par>
                  <p:par>
                    <p:cTn id="85" fill="hold" nodeType="clickPar">
                      <p:stCondLst>
                        <p:cond delay="indefinite"/>
                      </p:stCondLst>
                      <p:childTnLst>
                        <p:par>
                          <p:cTn id="86" fill="hold" nodeType="withGroup">
                            <p:stCondLst>
                              <p:cond delay="0"/>
                            </p:stCondLst>
                            <p:childTnLst>
                              <p:par>
                                <p:cTn id="87" presetID="2" presetClass="entr" presetSubtype="2" fill="hold" grpId="0" nodeType="clickEffect">
                                  <p:stCondLst>
                                    <p:cond delay="0"/>
                                  </p:stCondLst>
                                  <p:childTnLst>
                                    <p:set>
                                      <p:cBhvr>
                                        <p:cTn id="88" dur="1" fill="hold">
                                          <p:stCondLst>
                                            <p:cond delay="0"/>
                                          </p:stCondLst>
                                        </p:cTn>
                                        <p:tgtEl>
                                          <p:spTgt spid="56364"/>
                                        </p:tgtEl>
                                        <p:attrNameLst>
                                          <p:attrName>style.visibility</p:attrName>
                                        </p:attrNameLst>
                                      </p:cBhvr>
                                      <p:to>
                                        <p:strVal val="visible"/>
                                      </p:to>
                                    </p:set>
                                    <p:anim calcmode="lin" valueType="num">
                                      <p:cBhvr additive="base">
                                        <p:cTn id="89" dur="500" fill="hold"/>
                                        <p:tgtEl>
                                          <p:spTgt spid="56364"/>
                                        </p:tgtEl>
                                        <p:attrNameLst>
                                          <p:attrName>ppt_x</p:attrName>
                                        </p:attrNameLst>
                                      </p:cBhvr>
                                      <p:tavLst>
                                        <p:tav tm="0">
                                          <p:val>
                                            <p:strVal val="1+#ppt_w/2"/>
                                          </p:val>
                                        </p:tav>
                                        <p:tav tm="100000">
                                          <p:val>
                                            <p:strVal val="#ppt_x"/>
                                          </p:val>
                                        </p:tav>
                                      </p:tavLst>
                                    </p:anim>
                                    <p:anim calcmode="lin" valueType="num">
                                      <p:cBhvr additive="base">
                                        <p:cTn id="90" dur="500" fill="hold"/>
                                        <p:tgtEl>
                                          <p:spTgt spid="56364"/>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87"/>
                                            </p:cond>
                                          </p:stCondLst>
                                          <p:endCondLst>
                                            <p:cond evt="onStopAudio" delay="0">
                                              <p:tgtEl>
                                                <p:sldTgt/>
                                              </p:tgtEl>
                                            </p:cond>
                                          </p:endCondLst>
                                        </p:cTn>
                                        <p:tgtEl>
                                          <p:sndTgt r:embed="rId3" name="typ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41" grpId="0" animBg="1"/>
      <p:bldP spid="56347" grpId="0" animBg="1"/>
      <p:bldP spid="56347" grpId="1" animBg="1"/>
      <p:bldP spid="56348" grpId="0" animBg="1"/>
      <p:bldP spid="56352" grpId="0" animBg="1"/>
      <p:bldP spid="56356" grpId="0" animBg="1"/>
      <p:bldP spid="56360" grpId="0" animBg="1"/>
      <p:bldP spid="56361" grpId="0"/>
      <p:bldP spid="56362" grpId="0" animBg="1"/>
      <p:bldP spid="56363" grpId="0" animBg="1"/>
      <p:bldP spid="5636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ext Box 2"/>
          <p:cNvSpPr txBox="1">
            <a:spLocks noChangeArrowheads="1"/>
          </p:cNvSpPr>
          <p:nvPr/>
        </p:nvSpPr>
        <p:spPr bwMode="auto">
          <a:xfrm>
            <a:off x="2411413" y="1773238"/>
            <a:ext cx="55451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zh-CN" altLang="zh-CN"/>
          </a:p>
        </p:txBody>
      </p:sp>
      <p:sp>
        <p:nvSpPr>
          <p:cNvPr id="57349" name="Line 5"/>
          <p:cNvSpPr>
            <a:spLocks noChangeShapeType="1"/>
          </p:cNvSpPr>
          <p:nvPr/>
        </p:nvSpPr>
        <p:spPr bwMode="auto">
          <a:xfrm>
            <a:off x="2051050" y="2205038"/>
            <a:ext cx="0" cy="3095625"/>
          </a:xfrm>
          <a:prstGeom prst="line">
            <a:avLst/>
          </a:prstGeom>
          <a:noFill/>
          <a:ln w="28575" cap="rnd">
            <a:solidFill>
              <a:srgbClr val="FF0000"/>
            </a:solidFill>
            <a:prstDash val="sysDot"/>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7350" name="WordArt 2"/>
          <p:cNvSpPr>
            <a:spLocks noChangeArrowheads="1" noChangeShapeType="1" noTextEdit="1"/>
          </p:cNvSpPr>
          <p:nvPr/>
        </p:nvSpPr>
        <p:spPr bwMode="auto">
          <a:xfrm>
            <a:off x="3348038" y="0"/>
            <a:ext cx="3333750" cy="95885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b="1" kern="10">
                <a:solidFill>
                  <a:srgbClr val="3333CC"/>
                </a:solidFill>
                <a:effectLst>
                  <a:outerShdw dist="35921" dir="2700000" algn="ctr" rotWithShape="0">
                    <a:srgbClr val="C0C0C0">
                      <a:alpha val="79999"/>
                    </a:srgbClr>
                  </a:outerShdw>
                </a:effectLst>
                <a:latin typeface="Arial Narrow"/>
              </a:rPr>
              <a:t>Careful reading</a:t>
            </a:r>
            <a:endParaRPr lang="zh-CN" altLang="en-US" sz="3600" b="1" kern="10">
              <a:solidFill>
                <a:srgbClr val="3333CC"/>
              </a:solidFill>
              <a:effectLst>
                <a:outerShdw dist="35921" dir="2700000" algn="ctr" rotWithShape="0">
                  <a:srgbClr val="C0C0C0">
                    <a:alpha val="79999"/>
                  </a:srgbClr>
                </a:outerShdw>
              </a:effectLst>
              <a:latin typeface="Arial Narrow"/>
            </a:endParaRPr>
          </a:p>
        </p:txBody>
      </p:sp>
      <p:sp>
        <p:nvSpPr>
          <p:cNvPr id="57356" name="WordArt 4"/>
          <p:cNvSpPr>
            <a:spLocks noChangeArrowheads="1" noChangeShapeType="1" noTextEdit="1"/>
          </p:cNvSpPr>
          <p:nvPr/>
        </p:nvSpPr>
        <p:spPr bwMode="auto">
          <a:xfrm>
            <a:off x="755650" y="836613"/>
            <a:ext cx="7896225" cy="495300"/>
          </a:xfrm>
          <a:prstGeom prst="rect">
            <a:avLst/>
          </a:prstGeom>
        </p:spPr>
        <p:txBody>
          <a:bodyPr wrap="none" fromWordArt="1">
            <a:prstTxWarp prst="textPlain">
              <a:avLst>
                <a:gd name="adj" fmla="val 50000"/>
              </a:avLst>
            </a:prstTxWarp>
          </a:bodyPr>
          <a:lstStyle/>
          <a:p>
            <a:pPr algn="ctr"/>
            <a:r>
              <a:rPr lang="en-US" altLang="zh-CN" sz="2800" kern="10">
                <a:ln w="12700">
                  <a:solidFill>
                    <a:srgbClr val="EAEAEA"/>
                  </a:solidFill>
                  <a:round/>
                  <a:headEnd/>
                  <a:tailEnd/>
                </a:ln>
                <a:solidFill>
                  <a:srgbClr val="FF0000"/>
                </a:solidFill>
                <a:effectLst>
                  <a:outerShdw dist="35921" dir="2700000" sy="50000" kx="2115830" algn="bl" rotWithShape="0">
                    <a:srgbClr val="C0C0C0">
                      <a:alpha val="79999"/>
                    </a:srgbClr>
                  </a:outerShdw>
                </a:effectLst>
                <a:latin typeface="Arial Black"/>
              </a:rPr>
              <a:t>Read paragraph 3 and complete the task. </a:t>
            </a:r>
            <a:endParaRPr lang="zh-CN" altLang="en-US" sz="2800" kern="10">
              <a:ln w="12700">
                <a:solidFill>
                  <a:srgbClr val="EAEAEA"/>
                </a:solidFill>
                <a:round/>
                <a:headEnd/>
                <a:tailEnd/>
              </a:ln>
              <a:solidFill>
                <a:srgbClr val="FF0000"/>
              </a:solidFill>
              <a:effectLst>
                <a:outerShdw dist="35921" dir="2700000" sy="50000" kx="2115830" algn="bl" rotWithShape="0">
                  <a:srgbClr val="C0C0C0">
                    <a:alpha val="79999"/>
                  </a:srgbClr>
                </a:outerShdw>
              </a:effectLst>
              <a:latin typeface="Arial Black"/>
            </a:endParaRPr>
          </a:p>
        </p:txBody>
      </p:sp>
      <p:sp>
        <p:nvSpPr>
          <p:cNvPr id="57372" name="Text Box 28"/>
          <p:cNvSpPr txBox="1">
            <a:spLocks noChangeArrowheads="1"/>
          </p:cNvSpPr>
          <p:nvPr/>
        </p:nvSpPr>
        <p:spPr bwMode="auto">
          <a:xfrm>
            <a:off x="0" y="6165850"/>
            <a:ext cx="9144000" cy="396875"/>
          </a:xfrm>
          <a:prstGeom prst="rect">
            <a:avLst/>
          </a:prstGeom>
          <a:solidFill>
            <a:srgbClr val="CC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000" b="1">
                <a:solidFill>
                  <a:schemeClr val="tx2"/>
                </a:solidFill>
              </a:rPr>
              <a:t>            Carol  broke her arm last year and   Mary   made her feel better</a:t>
            </a:r>
          </a:p>
        </p:txBody>
      </p:sp>
      <p:sp>
        <p:nvSpPr>
          <p:cNvPr id="57373" name="Text Box 29"/>
          <p:cNvSpPr txBox="1">
            <a:spLocks noChangeArrowheads="1"/>
          </p:cNvSpPr>
          <p:nvPr/>
        </p:nvSpPr>
        <p:spPr bwMode="auto">
          <a:xfrm>
            <a:off x="2268538" y="1628775"/>
            <a:ext cx="6477000" cy="3938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20000"/>
              </a:spcBef>
            </a:pPr>
            <a:r>
              <a:rPr lang="en-US" altLang="zh-CN" sz="3200" b="1">
                <a:solidFill>
                  <a:srgbClr val="3333FF"/>
                </a:solidFill>
                <a:latin typeface="Times New Roman" pitchFamily="18" charset="0"/>
              </a:rPr>
              <a:t>Mary Smith</a:t>
            </a:r>
            <a:r>
              <a:rPr lang="en-US" altLang="zh-CN" sz="2400" b="1">
                <a:solidFill>
                  <a:schemeClr val="tx2"/>
                </a:solidFill>
                <a:latin typeface="Times New Roman" pitchFamily="18" charset="0"/>
              </a:rPr>
              <a:t> </a:t>
            </a:r>
          </a:p>
          <a:p>
            <a:pPr>
              <a:spcBef>
                <a:spcPct val="20000"/>
              </a:spcBef>
            </a:pPr>
            <a:r>
              <a:rPr lang="en-US" altLang="zh-CN" sz="2400" b="1">
                <a:solidFill>
                  <a:schemeClr val="tx2"/>
                </a:solidFill>
                <a:latin typeface="Times New Roman" pitchFamily="18" charset="0"/>
              </a:rPr>
              <a:t>I don’t really care if my friends are the same as me or different. My favorite saying is, “</a:t>
            </a:r>
            <a:r>
              <a:rPr lang="en-US" altLang="zh-CN" sz="2400" b="1">
                <a:solidFill>
                  <a:schemeClr val="accent2"/>
                </a:solidFill>
                <a:latin typeface="Times New Roman" pitchFamily="18" charset="0"/>
              </a:rPr>
              <a:t>A true friend reaches  for your hand and touches your heart</a:t>
            </a:r>
            <a:r>
              <a:rPr lang="en-US" altLang="zh-CN" sz="2400" b="1">
                <a:latin typeface="Times New Roman" pitchFamily="18" charset="0"/>
              </a:rPr>
              <a:t>.”</a:t>
            </a:r>
            <a:r>
              <a:rPr lang="en-US" altLang="zh-CN" sz="2400" b="1">
                <a:solidFill>
                  <a:schemeClr val="tx2"/>
                </a:solidFill>
                <a:latin typeface="Times New Roman" pitchFamily="18" charset="0"/>
              </a:rPr>
              <a:t> My best friend Carol is really kind and very funny. In fact, she’s funnier than anyone I know. I </a:t>
            </a:r>
            <a:r>
              <a:rPr lang="en-US" altLang="zh-CN" sz="2400" b="1">
                <a:solidFill>
                  <a:schemeClr val="accent2"/>
                </a:solidFill>
                <a:latin typeface="Times New Roman" pitchFamily="18" charset="0"/>
              </a:rPr>
              <a:t>broke</a:t>
            </a:r>
            <a:r>
              <a:rPr lang="en-US" altLang="zh-CN" sz="2400" b="1">
                <a:solidFill>
                  <a:schemeClr val="tx2"/>
                </a:solidFill>
                <a:latin typeface="Times New Roman" pitchFamily="18" charset="0"/>
              </a:rPr>
              <a:t> my arm last year but she </a:t>
            </a:r>
            <a:r>
              <a:rPr lang="en-US" altLang="zh-CN" sz="2400" b="1">
                <a:latin typeface="Times New Roman" pitchFamily="18" charset="0"/>
              </a:rPr>
              <a:t>made me laugh</a:t>
            </a:r>
            <a:r>
              <a:rPr lang="en-US" altLang="zh-CN" sz="2400" b="1">
                <a:solidFill>
                  <a:schemeClr val="tx2"/>
                </a:solidFill>
                <a:latin typeface="Times New Roman" pitchFamily="18" charset="0"/>
              </a:rPr>
              <a:t> and feel better. We can talk about and share everything. I know she cares about me because she’s always there to listen.</a:t>
            </a:r>
          </a:p>
        </p:txBody>
      </p:sp>
      <p:sp>
        <p:nvSpPr>
          <p:cNvPr id="57374" name="Text Box 30"/>
          <p:cNvSpPr txBox="1">
            <a:spLocks noChangeArrowheads="1"/>
          </p:cNvSpPr>
          <p:nvPr/>
        </p:nvSpPr>
        <p:spPr bwMode="auto">
          <a:xfrm>
            <a:off x="0" y="1341438"/>
            <a:ext cx="2447925" cy="4857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spcBef>
                <a:spcPct val="50000"/>
              </a:spcBef>
            </a:pPr>
            <a:r>
              <a:rPr lang="en-US" altLang="zh-CN" sz="2400" b="1">
                <a:solidFill>
                  <a:srgbClr val="FF0066"/>
                </a:solidFill>
              </a:rPr>
              <a:t>New Words:</a:t>
            </a:r>
          </a:p>
          <a:p>
            <a:pPr>
              <a:spcBef>
                <a:spcPct val="50000"/>
              </a:spcBef>
            </a:pPr>
            <a:r>
              <a:rPr lang="en-US" altLang="zh-CN" sz="1600" b="1"/>
              <a:t>the same as: </a:t>
            </a:r>
            <a:r>
              <a:rPr lang="zh-CN" altLang="en-US" sz="1600" b="1">
                <a:solidFill>
                  <a:srgbClr val="3333FF"/>
                </a:solidFill>
              </a:rPr>
              <a:t>和</a:t>
            </a:r>
            <a:r>
              <a:rPr lang="en-US" altLang="zh-CN" sz="1600" b="1">
                <a:solidFill>
                  <a:srgbClr val="3333FF"/>
                </a:solidFill>
              </a:rPr>
              <a:t>…</a:t>
            </a:r>
            <a:r>
              <a:rPr lang="zh-CN" altLang="en-US" sz="1600" b="1">
                <a:solidFill>
                  <a:srgbClr val="3333FF"/>
                </a:solidFill>
              </a:rPr>
              <a:t>相同 </a:t>
            </a:r>
          </a:p>
          <a:p>
            <a:pPr>
              <a:spcBef>
                <a:spcPct val="50000"/>
              </a:spcBef>
            </a:pPr>
            <a:r>
              <a:rPr lang="en-US" altLang="zh-CN" sz="1600" b="1"/>
              <a:t>saying : </a:t>
            </a:r>
            <a:r>
              <a:rPr lang="en-US" altLang="zh-CN" sz="1600" b="1">
                <a:solidFill>
                  <a:srgbClr val="FF0066"/>
                </a:solidFill>
              </a:rPr>
              <a:t>n.</a:t>
            </a:r>
            <a:r>
              <a:rPr lang="en-US" altLang="zh-CN" sz="1600" b="1"/>
              <a:t> </a:t>
            </a:r>
            <a:r>
              <a:rPr lang="zh-CN" altLang="en-US" sz="1600" b="1">
                <a:solidFill>
                  <a:srgbClr val="3333FF"/>
                </a:solidFill>
              </a:rPr>
              <a:t>谚语</a:t>
            </a:r>
          </a:p>
          <a:p>
            <a:pPr>
              <a:spcBef>
                <a:spcPct val="50000"/>
              </a:spcBef>
            </a:pPr>
            <a:r>
              <a:rPr lang="en-US" altLang="zh-CN" sz="1600" b="1"/>
              <a:t>reach : </a:t>
            </a:r>
            <a:r>
              <a:rPr lang="en-US" altLang="zh-CN" sz="1600" b="1">
                <a:solidFill>
                  <a:srgbClr val="FF0066"/>
                </a:solidFill>
              </a:rPr>
              <a:t>v.</a:t>
            </a:r>
            <a:r>
              <a:rPr lang="zh-CN" altLang="en-US" sz="1600" b="1">
                <a:solidFill>
                  <a:srgbClr val="3333FF"/>
                </a:solidFill>
              </a:rPr>
              <a:t>伸手</a:t>
            </a:r>
          </a:p>
          <a:p>
            <a:pPr>
              <a:spcBef>
                <a:spcPct val="50000"/>
              </a:spcBef>
            </a:pPr>
            <a:r>
              <a:rPr lang="en-US" altLang="zh-CN" sz="1600" b="1"/>
              <a:t>hand:</a:t>
            </a:r>
            <a:r>
              <a:rPr lang="en-US" altLang="zh-CN" sz="1600" b="1">
                <a:solidFill>
                  <a:srgbClr val="000099"/>
                </a:solidFill>
              </a:rPr>
              <a:t> </a:t>
            </a:r>
            <a:r>
              <a:rPr lang="en-US" altLang="zh-CN" sz="1600" b="1">
                <a:solidFill>
                  <a:srgbClr val="FF0066"/>
                </a:solidFill>
              </a:rPr>
              <a:t>n.</a:t>
            </a:r>
            <a:r>
              <a:rPr lang="en-US" altLang="zh-CN" sz="1600" b="1">
                <a:solidFill>
                  <a:srgbClr val="000099"/>
                </a:solidFill>
              </a:rPr>
              <a:t> </a:t>
            </a:r>
            <a:r>
              <a:rPr lang="zh-CN" altLang="en-US" sz="1600" b="1">
                <a:solidFill>
                  <a:srgbClr val="3333FF"/>
                </a:solidFill>
              </a:rPr>
              <a:t>手</a:t>
            </a:r>
          </a:p>
          <a:p>
            <a:pPr>
              <a:spcBef>
                <a:spcPct val="50000"/>
              </a:spcBef>
            </a:pPr>
            <a:r>
              <a:rPr lang="en-US" altLang="zh-CN" sz="1600" b="1"/>
              <a:t>touch:</a:t>
            </a:r>
            <a:r>
              <a:rPr lang="en-US" altLang="zh-CN" sz="1600" b="1">
                <a:solidFill>
                  <a:srgbClr val="000099"/>
                </a:solidFill>
              </a:rPr>
              <a:t> </a:t>
            </a:r>
            <a:r>
              <a:rPr lang="en-US" altLang="zh-CN" sz="1600" b="1">
                <a:solidFill>
                  <a:srgbClr val="FF0066"/>
                </a:solidFill>
              </a:rPr>
              <a:t>v.</a:t>
            </a:r>
            <a:r>
              <a:rPr lang="zh-CN" altLang="en-US" sz="1600" b="1">
                <a:solidFill>
                  <a:srgbClr val="3333FF"/>
                </a:solidFill>
              </a:rPr>
              <a:t>感动</a:t>
            </a:r>
          </a:p>
          <a:p>
            <a:pPr>
              <a:spcBef>
                <a:spcPct val="50000"/>
              </a:spcBef>
            </a:pPr>
            <a:r>
              <a:rPr lang="en-US" altLang="zh-CN" sz="1600" b="1"/>
              <a:t>heart:</a:t>
            </a:r>
            <a:r>
              <a:rPr lang="en-US" altLang="zh-CN" sz="1600" b="1">
                <a:solidFill>
                  <a:srgbClr val="000099"/>
                </a:solidFill>
              </a:rPr>
              <a:t> </a:t>
            </a:r>
            <a:r>
              <a:rPr lang="en-US" altLang="zh-CN" sz="1600" b="1">
                <a:solidFill>
                  <a:srgbClr val="FF0066"/>
                </a:solidFill>
              </a:rPr>
              <a:t>n.</a:t>
            </a:r>
            <a:r>
              <a:rPr lang="en-US" altLang="zh-CN" sz="1600" b="1">
                <a:solidFill>
                  <a:srgbClr val="000099"/>
                </a:solidFill>
              </a:rPr>
              <a:t> </a:t>
            </a:r>
            <a:r>
              <a:rPr lang="zh-CN" altLang="en-US" sz="1600" b="1">
                <a:solidFill>
                  <a:srgbClr val="3333FF"/>
                </a:solidFill>
              </a:rPr>
              <a:t>内心</a:t>
            </a:r>
          </a:p>
          <a:p>
            <a:pPr>
              <a:spcBef>
                <a:spcPct val="50000"/>
              </a:spcBef>
            </a:pPr>
            <a:r>
              <a:rPr lang="en-US" altLang="zh-CN" sz="1600" b="1"/>
              <a:t>in fact:</a:t>
            </a:r>
            <a:r>
              <a:rPr lang="en-US" altLang="zh-CN" sz="1600" b="1">
                <a:solidFill>
                  <a:srgbClr val="000099"/>
                </a:solidFill>
              </a:rPr>
              <a:t> </a:t>
            </a:r>
            <a:r>
              <a:rPr lang="zh-CN" altLang="en-US" sz="1600" b="1">
                <a:solidFill>
                  <a:srgbClr val="3333FF"/>
                </a:solidFill>
              </a:rPr>
              <a:t>事实上</a:t>
            </a:r>
          </a:p>
          <a:p>
            <a:pPr>
              <a:spcBef>
                <a:spcPct val="50000"/>
              </a:spcBef>
            </a:pPr>
            <a:r>
              <a:rPr lang="en-US" altLang="zh-CN" sz="1600" b="1"/>
              <a:t>break:</a:t>
            </a:r>
            <a:r>
              <a:rPr lang="en-US" altLang="zh-CN" sz="1600" b="1">
                <a:solidFill>
                  <a:srgbClr val="000099"/>
                </a:solidFill>
              </a:rPr>
              <a:t> </a:t>
            </a:r>
            <a:r>
              <a:rPr lang="en-US" altLang="zh-CN" sz="1600" b="1">
                <a:solidFill>
                  <a:srgbClr val="FF0066"/>
                </a:solidFill>
              </a:rPr>
              <a:t>v.</a:t>
            </a:r>
            <a:r>
              <a:rPr lang="en-US" altLang="zh-CN" sz="1600" b="1">
                <a:solidFill>
                  <a:srgbClr val="000099"/>
                </a:solidFill>
              </a:rPr>
              <a:t> </a:t>
            </a:r>
            <a:r>
              <a:rPr lang="zh-CN" altLang="en-US" sz="1600" b="1">
                <a:solidFill>
                  <a:srgbClr val="3333FF"/>
                </a:solidFill>
              </a:rPr>
              <a:t>损坏</a:t>
            </a:r>
          </a:p>
          <a:p>
            <a:pPr>
              <a:spcBef>
                <a:spcPct val="50000"/>
              </a:spcBef>
            </a:pPr>
            <a:r>
              <a:rPr lang="en-US" altLang="zh-CN" sz="1600" b="1"/>
              <a:t>arm:</a:t>
            </a:r>
            <a:r>
              <a:rPr lang="en-US" altLang="zh-CN" sz="1600" b="1">
                <a:solidFill>
                  <a:srgbClr val="000099"/>
                </a:solidFill>
              </a:rPr>
              <a:t> </a:t>
            </a:r>
            <a:r>
              <a:rPr lang="en-US" altLang="zh-CN" sz="1600" b="1">
                <a:solidFill>
                  <a:srgbClr val="FF0066"/>
                </a:solidFill>
              </a:rPr>
              <a:t>n.</a:t>
            </a:r>
            <a:r>
              <a:rPr lang="en-US" altLang="zh-CN" sz="1600" b="1">
                <a:solidFill>
                  <a:srgbClr val="000099"/>
                </a:solidFill>
              </a:rPr>
              <a:t> </a:t>
            </a:r>
            <a:r>
              <a:rPr lang="zh-CN" altLang="en-US" sz="1600" b="1">
                <a:solidFill>
                  <a:srgbClr val="3333FF"/>
                </a:solidFill>
              </a:rPr>
              <a:t>手臂</a:t>
            </a:r>
          </a:p>
          <a:p>
            <a:pPr>
              <a:spcBef>
                <a:spcPct val="50000"/>
              </a:spcBef>
            </a:pPr>
            <a:r>
              <a:rPr lang="en-US" altLang="zh-CN" sz="1600" b="1"/>
              <a:t>laugh:</a:t>
            </a:r>
            <a:r>
              <a:rPr lang="en-US" altLang="zh-CN" sz="1600" b="1">
                <a:solidFill>
                  <a:srgbClr val="000099"/>
                </a:solidFill>
              </a:rPr>
              <a:t> </a:t>
            </a:r>
            <a:r>
              <a:rPr lang="en-US" altLang="zh-CN" sz="1600" b="1">
                <a:solidFill>
                  <a:srgbClr val="FF0066"/>
                </a:solidFill>
              </a:rPr>
              <a:t>v.</a:t>
            </a:r>
            <a:r>
              <a:rPr lang="en-US" altLang="zh-CN" sz="1600" b="1">
                <a:solidFill>
                  <a:srgbClr val="000099"/>
                </a:solidFill>
              </a:rPr>
              <a:t> </a:t>
            </a:r>
            <a:r>
              <a:rPr lang="zh-CN" altLang="en-US" sz="1600" b="1">
                <a:solidFill>
                  <a:srgbClr val="3333FF"/>
                </a:solidFill>
              </a:rPr>
              <a:t>笑</a:t>
            </a:r>
          </a:p>
          <a:p>
            <a:pPr>
              <a:spcBef>
                <a:spcPct val="50000"/>
              </a:spcBef>
            </a:pPr>
            <a:r>
              <a:rPr lang="en-US" altLang="zh-CN" sz="1600" b="1"/>
              <a:t>share:</a:t>
            </a:r>
            <a:r>
              <a:rPr lang="en-US" altLang="zh-CN" sz="1600" b="1">
                <a:solidFill>
                  <a:srgbClr val="000099"/>
                </a:solidFill>
              </a:rPr>
              <a:t> </a:t>
            </a:r>
            <a:r>
              <a:rPr lang="en-US" altLang="zh-CN" sz="1600" b="1">
                <a:solidFill>
                  <a:srgbClr val="FF0066"/>
                </a:solidFill>
              </a:rPr>
              <a:t>v.</a:t>
            </a:r>
            <a:r>
              <a:rPr lang="en-US" altLang="zh-CN" sz="1600" b="1">
                <a:solidFill>
                  <a:srgbClr val="000099"/>
                </a:solidFill>
              </a:rPr>
              <a:t> </a:t>
            </a:r>
            <a:r>
              <a:rPr lang="zh-CN" altLang="en-US" sz="1600" b="1">
                <a:solidFill>
                  <a:srgbClr val="3333FF"/>
                </a:solidFill>
              </a:rPr>
              <a:t>分享</a:t>
            </a:r>
          </a:p>
          <a:p>
            <a:pPr>
              <a:spcBef>
                <a:spcPct val="50000"/>
              </a:spcBef>
            </a:pPr>
            <a:endParaRPr lang="en-US" altLang="zh-CN" sz="1600" b="1"/>
          </a:p>
        </p:txBody>
      </p:sp>
      <p:grpSp>
        <p:nvGrpSpPr>
          <p:cNvPr id="57375" name="Group 31"/>
          <p:cNvGrpSpPr>
            <a:grpSpLocks/>
          </p:cNvGrpSpPr>
          <p:nvPr/>
        </p:nvGrpSpPr>
        <p:grpSpPr bwMode="auto">
          <a:xfrm>
            <a:off x="3132138" y="4365625"/>
            <a:ext cx="936625" cy="1800225"/>
            <a:chOff x="2608" y="2614"/>
            <a:chExt cx="2132" cy="1179"/>
          </a:xfrm>
        </p:grpSpPr>
        <p:sp>
          <p:nvSpPr>
            <p:cNvPr id="57376" name="AutoShape 32"/>
            <p:cNvSpPr>
              <a:spLocks noChangeArrowheads="1"/>
            </p:cNvSpPr>
            <p:nvPr/>
          </p:nvSpPr>
          <p:spPr bwMode="auto">
            <a:xfrm>
              <a:off x="2608" y="3430"/>
              <a:ext cx="2132" cy="363"/>
            </a:xfrm>
            <a:prstGeom prst="wave">
              <a:avLst>
                <a:gd name="adj1" fmla="val 13005"/>
                <a:gd name="adj2" fmla="val 0"/>
              </a:avLst>
            </a:prstGeom>
            <a:solidFill>
              <a:srgbClr val="FF6600"/>
            </a:solidFill>
            <a:ln w="9525">
              <a:solidFill>
                <a:srgbClr val="FF66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b="1"/>
                <a:t>break</a:t>
              </a:r>
            </a:p>
          </p:txBody>
        </p:sp>
        <p:sp>
          <p:nvSpPr>
            <p:cNvPr id="57377" name="Line 33"/>
            <p:cNvSpPr>
              <a:spLocks noChangeShapeType="1"/>
            </p:cNvSpPr>
            <p:nvPr/>
          </p:nvSpPr>
          <p:spPr bwMode="auto">
            <a:xfrm flipH="1">
              <a:off x="3560" y="2614"/>
              <a:ext cx="318" cy="816"/>
            </a:xfrm>
            <a:prstGeom prst="line">
              <a:avLst/>
            </a:prstGeom>
            <a:noFill/>
            <a:ln w="38100">
              <a:solidFill>
                <a:srgbClr val="FF66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pic>
        <p:nvPicPr>
          <p:cNvPr id="57378" name="Picture 34" descr="ge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92725" y="2060575"/>
            <a:ext cx="3600450" cy="3452813"/>
          </a:xfrm>
          <a:prstGeom prst="rect">
            <a:avLst/>
          </a:prstGeom>
          <a:noFill/>
          <a:extLst>
            <a:ext uri="{909E8E84-426E-40DD-AFC4-6F175D3DCCD1}">
              <a14:hiddenFill xmlns:a14="http://schemas.microsoft.com/office/drawing/2010/main">
                <a:solidFill>
                  <a:srgbClr val="FFFFFF"/>
                </a:solidFill>
              </a14:hiddenFill>
            </a:ext>
          </a:extLst>
        </p:spPr>
      </p:pic>
      <p:sp>
        <p:nvSpPr>
          <p:cNvPr id="57379" name="Text Box 35"/>
          <p:cNvSpPr txBox="1">
            <a:spLocks noChangeArrowheads="1"/>
          </p:cNvSpPr>
          <p:nvPr/>
        </p:nvSpPr>
        <p:spPr bwMode="auto">
          <a:xfrm>
            <a:off x="7924800" y="6092825"/>
            <a:ext cx="12192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800" b="1">
                <a:solidFill>
                  <a:srgbClr val="FF0000"/>
                </a:solidFill>
              </a:rPr>
              <a:t>     </a:t>
            </a:r>
            <a:r>
              <a:rPr lang="en-US" altLang="zh-CN" sz="3200" b="1">
                <a:solidFill>
                  <a:srgbClr val="FF0000"/>
                </a:solidFill>
              </a:rPr>
              <a:t>F</a:t>
            </a:r>
          </a:p>
        </p:txBody>
      </p:sp>
      <p:sp>
        <p:nvSpPr>
          <p:cNvPr id="57380" name="AutoShape 36"/>
          <p:cNvSpPr>
            <a:spLocks noChangeArrowheads="1"/>
          </p:cNvSpPr>
          <p:nvPr/>
        </p:nvSpPr>
        <p:spPr bwMode="auto">
          <a:xfrm>
            <a:off x="755650" y="6165850"/>
            <a:ext cx="838200" cy="457200"/>
          </a:xfrm>
          <a:prstGeom prst="roundRect">
            <a:avLst>
              <a:gd name="adj" fmla="val 16667"/>
            </a:avLst>
          </a:prstGeom>
          <a:solidFill>
            <a:schemeClr val="hlink"/>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sz="2400" b="1">
                <a:solidFill>
                  <a:srgbClr val="FF0000"/>
                </a:solidFill>
                <a:latin typeface="Times New Roman" pitchFamily="18" charset="0"/>
              </a:rPr>
              <a:t>Mary</a:t>
            </a:r>
          </a:p>
        </p:txBody>
      </p:sp>
      <p:sp>
        <p:nvSpPr>
          <p:cNvPr id="57381" name="AutoShape 37"/>
          <p:cNvSpPr>
            <a:spLocks noChangeArrowheads="1"/>
          </p:cNvSpPr>
          <p:nvPr/>
        </p:nvSpPr>
        <p:spPr bwMode="auto">
          <a:xfrm>
            <a:off x="5148263" y="6165850"/>
            <a:ext cx="838200" cy="457200"/>
          </a:xfrm>
          <a:prstGeom prst="roundRect">
            <a:avLst>
              <a:gd name="adj" fmla="val 16667"/>
            </a:avLst>
          </a:prstGeom>
          <a:solidFill>
            <a:schemeClr val="hlink"/>
          </a:solid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sz="2400" b="1">
                <a:solidFill>
                  <a:srgbClr val="FF0000"/>
                </a:solidFill>
                <a:latin typeface="Times New Roman" pitchFamily="18" charset="0"/>
              </a:rPr>
              <a:t>Carol</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nodeType="clickEffect">
                                  <p:stCondLst>
                                    <p:cond delay="0"/>
                                  </p:stCondLst>
                                  <p:childTnLst>
                                    <p:set>
                                      <p:cBhvr>
                                        <p:cTn id="6" dur="1" fill="hold">
                                          <p:stCondLst>
                                            <p:cond delay="0"/>
                                          </p:stCondLst>
                                        </p:cTn>
                                        <p:tgtEl>
                                          <p:spTgt spid="57375"/>
                                        </p:tgtEl>
                                        <p:attrNameLst>
                                          <p:attrName>style.visibility</p:attrName>
                                        </p:attrNameLst>
                                      </p:cBhvr>
                                      <p:to>
                                        <p:strVal val="visible"/>
                                      </p:to>
                                    </p:set>
                                    <p:anim calcmode="lin" valueType="num">
                                      <p:cBhvr additive="base">
                                        <p:cTn id="7" dur="500" fill="hold"/>
                                        <p:tgtEl>
                                          <p:spTgt spid="57375"/>
                                        </p:tgtEl>
                                        <p:attrNameLst>
                                          <p:attrName>ppt_x</p:attrName>
                                        </p:attrNameLst>
                                      </p:cBhvr>
                                      <p:tavLst>
                                        <p:tav tm="0">
                                          <p:val>
                                            <p:strVal val="#ppt_x"/>
                                          </p:val>
                                        </p:tav>
                                        <p:tav tm="100000">
                                          <p:val>
                                            <p:strVal val="#ppt_x"/>
                                          </p:val>
                                        </p:tav>
                                      </p:tavLst>
                                    </p:anim>
                                    <p:anim calcmode="lin" valueType="num">
                                      <p:cBhvr additive="base">
                                        <p:cTn id="8" dur="500" fill="hold"/>
                                        <p:tgtEl>
                                          <p:spTgt spid="57375"/>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xit" presetSubtype="4" fill="hold" nodeType="clickEffect">
                                  <p:stCondLst>
                                    <p:cond delay="0"/>
                                  </p:stCondLst>
                                  <p:childTnLst>
                                    <p:anim calcmode="lin" valueType="num">
                                      <p:cBhvr additive="base">
                                        <p:cTn id="12" dur="500"/>
                                        <p:tgtEl>
                                          <p:spTgt spid="57375"/>
                                        </p:tgtEl>
                                        <p:attrNameLst>
                                          <p:attrName>ppt_x</p:attrName>
                                        </p:attrNameLst>
                                      </p:cBhvr>
                                      <p:tavLst>
                                        <p:tav tm="0">
                                          <p:val>
                                            <p:strVal val="ppt_x"/>
                                          </p:val>
                                        </p:tav>
                                        <p:tav tm="100000">
                                          <p:val>
                                            <p:strVal val="ppt_x"/>
                                          </p:val>
                                        </p:tav>
                                      </p:tavLst>
                                    </p:anim>
                                    <p:anim calcmode="lin" valueType="num">
                                      <p:cBhvr additive="base">
                                        <p:cTn id="13" dur="500"/>
                                        <p:tgtEl>
                                          <p:spTgt spid="57375"/>
                                        </p:tgtEl>
                                        <p:attrNameLst>
                                          <p:attrName>ppt_y</p:attrName>
                                        </p:attrNameLst>
                                      </p:cBhvr>
                                      <p:tavLst>
                                        <p:tav tm="0">
                                          <p:val>
                                            <p:strVal val="ppt_y"/>
                                          </p:val>
                                        </p:tav>
                                        <p:tav tm="100000">
                                          <p:val>
                                            <p:strVal val="1+ppt_h/2"/>
                                          </p:val>
                                        </p:tav>
                                      </p:tavLst>
                                    </p:anim>
                                    <p:set>
                                      <p:cBhvr>
                                        <p:cTn id="14" dur="1" fill="hold">
                                          <p:stCondLst>
                                            <p:cond delay="499"/>
                                          </p:stCondLst>
                                        </p:cTn>
                                        <p:tgtEl>
                                          <p:spTgt spid="57375"/>
                                        </p:tgtEl>
                                        <p:attrNameLst>
                                          <p:attrName>style.visibility</p:attrName>
                                        </p:attrNameLst>
                                      </p:cBhvr>
                                      <p:to>
                                        <p:strVal val="hidden"/>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57378"/>
                                        </p:tgtEl>
                                        <p:attrNameLst>
                                          <p:attrName>style.visibility</p:attrName>
                                        </p:attrNameLst>
                                      </p:cBhvr>
                                      <p:to>
                                        <p:strVal val="visible"/>
                                      </p:to>
                                    </p:set>
                                    <p:anim calcmode="lin" valueType="num">
                                      <p:cBhvr additive="base">
                                        <p:cTn id="19" dur="500" fill="hold"/>
                                        <p:tgtEl>
                                          <p:spTgt spid="57378"/>
                                        </p:tgtEl>
                                        <p:attrNameLst>
                                          <p:attrName>ppt_x</p:attrName>
                                        </p:attrNameLst>
                                      </p:cBhvr>
                                      <p:tavLst>
                                        <p:tav tm="0">
                                          <p:val>
                                            <p:strVal val="#ppt_x"/>
                                          </p:val>
                                        </p:tav>
                                        <p:tav tm="100000">
                                          <p:val>
                                            <p:strVal val="#ppt_x"/>
                                          </p:val>
                                        </p:tav>
                                      </p:tavLst>
                                    </p:anim>
                                    <p:anim calcmode="lin" valueType="num">
                                      <p:cBhvr additive="base">
                                        <p:cTn id="20" dur="500" fill="hold"/>
                                        <p:tgtEl>
                                          <p:spTgt spid="57378"/>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xit" presetSubtype="4" fill="hold" nodeType="clickEffect">
                                  <p:stCondLst>
                                    <p:cond delay="0"/>
                                  </p:stCondLst>
                                  <p:childTnLst>
                                    <p:anim calcmode="lin" valueType="num">
                                      <p:cBhvr additive="base">
                                        <p:cTn id="24" dur="500"/>
                                        <p:tgtEl>
                                          <p:spTgt spid="57378"/>
                                        </p:tgtEl>
                                        <p:attrNameLst>
                                          <p:attrName>ppt_x</p:attrName>
                                        </p:attrNameLst>
                                      </p:cBhvr>
                                      <p:tavLst>
                                        <p:tav tm="0">
                                          <p:val>
                                            <p:strVal val="ppt_x"/>
                                          </p:val>
                                        </p:tav>
                                        <p:tav tm="100000">
                                          <p:val>
                                            <p:strVal val="ppt_x"/>
                                          </p:val>
                                        </p:tav>
                                      </p:tavLst>
                                    </p:anim>
                                    <p:anim calcmode="lin" valueType="num">
                                      <p:cBhvr additive="base">
                                        <p:cTn id="25" dur="500"/>
                                        <p:tgtEl>
                                          <p:spTgt spid="57378"/>
                                        </p:tgtEl>
                                        <p:attrNameLst>
                                          <p:attrName>ppt_y</p:attrName>
                                        </p:attrNameLst>
                                      </p:cBhvr>
                                      <p:tavLst>
                                        <p:tav tm="0">
                                          <p:val>
                                            <p:strVal val="ppt_y"/>
                                          </p:val>
                                        </p:tav>
                                        <p:tav tm="100000">
                                          <p:val>
                                            <p:strVal val="1+ppt_h/2"/>
                                          </p:val>
                                        </p:tav>
                                      </p:tavLst>
                                    </p:anim>
                                    <p:set>
                                      <p:cBhvr>
                                        <p:cTn id="26" dur="1" fill="hold">
                                          <p:stCondLst>
                                            <p:cond delay="499"/>
                                          </p:stCondLst>
                                        </p:cTn>
                                        <p:tgtEl>
                                          <p:spTgt spid="57378"/>
                                        </p:tgtEl>
                                        <p:attrNameLst>
                                          <p:attrName>style.visibility</p:attrName>
                                        </p:attrNameLst>
                                      </p:cBhvr>
                                      <p:to>
                                        <p:strVal val="hidden"/>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4" presetClass="entr" presetSubtype="16" fill="hold" grpId="0" nodeType="clickEffect">
                                  <p:stCondLst>
                                    <p:cond delay="0"/>
                                  </p:stCondLst>
                                  <p:childTnLst>
                                    <p:set>
                                      <p:cBhvr>
                                        <p:cTn id="30" dur="1" fill="hold">
                                          <p:stCondLst>
                                            <p:cond delay="0"/>
                                          </p:stCondLst>
                                        </p:cTn>
                                        <p:tgtEl>
                                          <p:spTgt spid="57372"/>
                                        </p:tgtEl>
                                        <p:attrNameLst>
                                          <p:attrName>style.visibility</p:attrName>
                                        </p:attrNameLst>
                                      </p:cBhvr>
                                      <p:to>
                                        <p:strVal val="visible"/>
                                      </p:to>
                                    </p:set>
                                    <p:animEffect transition="in" filter="box(in)">
                                      <p:cBhvr>
                                        <p:cTn id="31" dur="500"/>
                                        <p:tgtEl>
                                          <p:spTgt spid="57372"/>
                                        </p:tgtEl>
                                      </p:cBhvr>
                                    </p:animEffect>
                                  </p:childTnLst>
                                  <p:subTnLst>
                                    <p:audio>
                                      <p:cMediaNode>
                                        <p:cTn display="0" masterRel="sameClick">
                                          <p:stCondLst>
                                            <p:cond evt="begin" delay="0">
                                              <p:tn val="29"/>
                                            </p:cond>
                                          </p:stCondLst>
                                          <p:endCondLst>
                                            <p:cond evt="onStopAudio" delay="0">
                                              <p:tgtEl>
                                                <p:sldTgt/>
                                              </p:tgtEl>
                                            </p:cond>
                                          </p:endCondLst>
                                        </p:cTn>
                                        <p:tgtEl>
                                          <p:sndTgt r:embed="rId2" name="laser.wav"/>
                                        </p:tgtEl>
                                      </p:cMediaNode>
                                    </p:audio>
                                  </p:sub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ntr" presetSubtype="2" fill="hold" grpId="0" nodeType="clickEffect">
                                  <p:stCondLst>
                                    <p:cond delay="0"/>
                                  </p:stCondLst>
                                  <p:childTnLst>
                                    <p:set>
                                      <p:cBhvr>
                                        <p:cTn id="35" dur="1" fill="hold">
                                          <p:stCondLst>
                                            <p:cond delay="0"/>
                                          </p:stCondLst>
                                        </p:cTn>
                                        <p:tgtEl>
                                          <p:spTgt spid="57379"/>
                                        </p:tgtEl>
                                        <p:attrNameLst>
                                          <p:attrName>style.visibility</p:attrName>
                                        </p:attrNameLst>
                                      </p:cBhvr>
                                      <p:to>
                                        <p:strVal val="visible"/>
                                      </p:to>
                                    </p:set>
                                    <p:anim calcmode="lin" valueType="num">
                                      <p:cBhvr additive="base">
                                        <p:cTn id="36" dur="500" fill="hold"/>
                                        <p:tgtEl>
                                          <p:spTgt spid="57379"/>
                                        </p:tgtEl>
                                        <p:attrNameLst>
                                          <p:attrName>ppt_x</p:attrName>
                                        </p:attrNameLst>
                                      </p:cBhvr>
                                      <p:tavLst>
                                        <p:tav tm="0">
                                          <p:val>
                                            <p:strVal val="1+#ppt_w/2"/>
                                          </p:val>
                                        </p:tav>
                                        <p:tav tm="100000">
                                          <p:val>
                                            <p:strVal val="#ppt_x"/>
                                          </p:val>
                                        </p:tav>
                                      </p:tavLst>
                                    </p:anim>
                                    <p:anim calcmode="lin" valueType="num">
                                      <p:cBhvr additive="base">
                                        <p:cTn id="37" dur="500" fill="hold"/>
                                        <p:tgtEl>
                                          <p:spTgt spid="57379"/>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4"/>
                                            </p:cond>
                                          </p:stCondLst>
                                          <p:endCondLst>
                                            <p:cond evt="onStopAudio" delay="0">
                                              <p:tgtEl>
                                                <p:sldTgt/>
                                              </p:tgtEl>
                                            </p:cond>
                                          </p:endCondLst>
                                        </p:cTn>
                                        <p:tgtEl>
                                          <p:sndTgt r:embed="rId3" name="suction.wav"/>
                                        </p:tgtEl>
                                      </p:cMediaNode>
                                    </p:audio>
                                  </p:subTnLst>
                                </p:cTn>
                              </p:par>
                            </p:childTnLst>
                          </p:cTn>
                        </p:par>
                      </p:childTnLst>
                    </p:cTn>
                  </p:par>
                  <p:par>
                    <p:cTn id="38" fill="hold" nodeType="clickPar">
                      <p:stCondLst>
                        <p:cond delay="indefinite"/>
                      </p:stCondLst>
                      <p:childTnLst>
                        <p:par>
                          <p:cTn id="39" fill="hold" nodeType="withGroup">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57380"/>
                                        </p:tgtEl>
                                        <p:attrNameLst>
                                          <p:attrName>style.visibility</p:attrName>
                                        </p:attrNameLst>
                                      </p:cBhvr>
                                      <p:to>
                                        <p:strVal val="visible"/>
                                      </p:to>
                                    </p:set>
                                    <p:anim calcmode="lin" valueType="num">
                                      <p:cBhvr additive="base">
                                        <p:cTn id="42" dur="500" fill="hold"/>
                                        <p:tgtEl>
                                          <p:spTgt spid="57380"/>
                                        </p:tgtEl>
                                        <p:attrNameLst>
                                          <p:attrName>ppt_x</p:attrName>
                                        </p:attrNameLst>
                                      </p:cBhvr>
                                      <p:tavLst>
                                        <p:tav tm="0">
                                          <p:val>
                                            <p:strVal val="0-#ppt_w/2"/>
                                          </p:val>
                                        </p:tav>
                                        <p:tav tm="100000">
                                          <p:val>
                                            <p:strVal val="#ppt_x"/>
                                          </p:val>
                                        </p:tav>
                                      </p:tavLst>
                                    </p:anim>
                                    <p:anim calcmode="lin" valueType="num">
                                      <p:cBhvr additive="base">
                                        <p:cTn id="43" dur="500" fill="hold"/>
                                        <p:tgtEl>
                                          <p:spTgt spid="57380"/>
                                        </p:tgtEl>
                                        <p:attrNameLst>
                                          <p:attrName>ppt_y</p:attrName>
                                        </p:attrNameLst>
                                      </p:cBhvr>
                                      <p:tavLst>
                                        <p:tav tm="0">
                                          <p:val>
                                            <p:strVal val="#ppt_y"/>
                                          </p:val>
                                        </p:tav>
                                        <p:tav tm="100000">
                                          <p:val>
                                            <p:strVal val="#ppt_y"/>
                                          </p:val>
                                        </p:tav>
                                      </p:tavLst>
                                    </p:anim>
                                  </p:childTnLst>
                                </p:cTn>
                              </p:par>
                            </p:childTnLst>
                          </p:cTn>
                        </p:par>
                      </p:childTnLst>
                    </p:cTn>
                  </p:par>
                  <p:par>
                    <p:cTn id="44" fill="hold" nodeType="clickPar">
                      <p:stCondLst>
                        <p:cond delay="indefinite"/>
                      </p:stCondLst>
                      <p:childTnLst>
                        <p:par>
                          <p:cTn id="45" fill="hold" nodeType="withGroup">
                            <p:stCondLst>
                              <p:cond delay="0"/>
                            </p:stCondLst>
                            <p:childTnLst>
                              <p:par>
                                <p:cTn id="46" presetID="2" presetClass="entr" presetSubtype="8" fill="hold" grpId="0" nodeType="clickEffect">
                                  <p:stCondLst>
                                    <p:cond delay="0"/>
                                  </p:stCondLst>
                                  <p:childTnLst>
                                    <p:set>
                                      <p:cBhvr>
                                        <p:cTn id="47" dur="1" fill="hold">
                                          <p:stCondLst>
                                            <p:cond delay="0"/>
                                          </p:stCondLst>
                                        </p:cTn>
                                        <p:tgtEl>
                                          <p:spTgt spid="57381"/>
                                        </p:tgtEl>
                                        <p:attrNameLst>
                                          <p:attrName>style.visibility</p:attrName>
                                        </p:attrNameLst>
                                      </p:cBhvr>
                                      <p:to>
                                        <p:strVal val="visible"/>
                                      </p:to>
                                    </p:set>
                                    <p:anim calcmode="lin" valueType="num">
                                      <p:cBhvr additive="base">
                                        <p:cTn id="48" dur="500" fill="hold"/>
                                        <p:tgtEl>
                                          <p:spTgt spid="57381"/>
                                        </p:tgtEl>
                                        <p:attrNameLst>
                                          <p:attrName>ppt_x</p:attrName>
                                        </p:attrNameLst>
                                      </p:cBhvr>
                                      <p:tavLst>
                                        <p:tav tm="0">
                                          <p:val>
                                            <p:strVal val="0-#ppt_w/2"/>
                                          </p:val>
                                        </p:tav>
                                        <p:tav tm="100000">
                                          <p:val>
                                            <p:strVal val="#ppt_x"/>
                                          </p:val>
                                        </p:tav>
                                      </p:tavLst>
                                    </p:anim>
                                    <p:anim calcmode="lin" valueType="num">
                                      <p:cBhvr additive="base">
                                        <p:cTn id="49" dur="500" fill="hold"/>
                                        <p:tgtEl>
                                          <p:spTgt spid="5738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72" grpId="0" animBg="1"/>
      <p:bldP spid="57379" grpId="0"/>
      <p:bldP spid="57380" grpId="0" animBg="1"/>
      <p:bldP spid="57381" grpId="0" animBg="1"/>
    </p:bld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3048</TotalTime>
  <Words>1133</Words>
  <Application>Microsoft Office PowerPoint</Application>
  <PresentationFormat>全屏显示(4:3)</PresentationFormat>
  <Paragraphs>234</Paragraphs>
  <Slides>17</Slides>
  <Notes>0</Notes>
  <HiddenSlides>0</HiddenSlides>
  <MMClips>2</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17</vt:i4>
      </vt:variant>
    </vt:vector>
  </HeadingPairs>
  <TitlesOfParts>
    <vt:vector size="27" baseType="lpstr">
      <vt:lpstr>Arial</vt:lpstr>
      <vt:lpstr>宋体</vt:lpstr>
      <vt:lpstr>楷体_GB2312</vt:lpstr>
      <vt:lpstr>Monotype Corsiva</vt:lpstr>
      <vt:lpstr>方正大标宋简体</vt:lpstr>
      <vt:lpstr>Comic Sans MS</vt:lpstr>
      <vt:lpstr>Times New Roman</vt:lpstr>
      <vt:lpstr>Wingdings</vt:lpstr>
      <vt:lpstr>Coronet</vt:lpstr>
      <vt:lpstr>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zzwline</dc:creator>
  <cp:lastModifiedBy>user</cp:lastModifiedBy>
  <cp:revision>142</cp:revision>
  <dcterms:created xsi:type="dcterms:W3CDTF">2007-03-31T15:15:32Z</dcterms:created>
  <dcterms:modified xsi:type="dcterms:W3CDTF">2015-08-12T06:35:11Z</dcterms:modified>
</cp:coreProperties>
</file>